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70" r:id="rId3"/>
    <p:sldId id="271" r:id="rId4"/>
    <p:sldId id="272" r:id="rId5"/>
    <p:sldId id="273" r:id="rId6"/>
    <p:sldId id="274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C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110" d="100"/>
          <a:sy n="110" d="100"/>
        </p:scale>
        <p:origin x="126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 smtClean="0"/>
              <a:t>Klikk ikonet for å legge til et bilde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28.08.2014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tel 1"/>
          <p:cNvSpPr txBox="1">
            <a:spLocks/>
          </p:cNvSpPr>
          <p:nvPr/>
        </p:nvSpPr>
        <p:spPr>
          <a:xfrm>
            <a:off x="21582" y="2130425"/>
            <a:ext cx="854964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 dirty="0" smtClean="0">
                <a:solidFill>
                  <a:srgbClr val="85CEBC"/>
                </a:solidFill>
              </a:rPr>
              <a:t>|</a:t>
            </a:r>
            <a:r>
              <a:rPr lang="nb-NO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nb-NO" sz="3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Kulturmøter og kulturkonflikter</a:t>
            </a:r>
            <a:endParaRPr lang="nn-NO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323528" y="2505397"/>
            <a:ext cx="792088" cy="720080"/>
          </a:xfrm>
          <a:prstGeom prst="ellipse">
            <a:avLst/>
          </a:prstGeom>
          <a:solidFill>
            <a:srgbClr val="85CEBC"/>
          </a:solidFill>
          <a:ln>
            <a:solidFill>
              <a:srgbClr val="85CEB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08596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Hva er kultur?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Kultur er samfunnets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språk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religion 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tenkemåte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kunnskaper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7239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Hva er monokultur?</a:t>
            </a:r>
            <a:endParaRPr lang="nn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Monokultur er et enhetlig samfunn der folk stort sett har samme språk, religion, tenkemåte og hudfarge.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Det før-industrielle Norge var et monokulturelt samfunn.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256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Hva er </a:t>
            </a:r>
            <a:r>
              <a:rPr lang="nb-NO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flerkultur</a:t>
            </a:r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et flerkulturelt samfunn finnes det en blanding av  flere språk, religioner og måter å tenke på.</a:t>
            </a:r>
          </a:p>
          <a:p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Norge er i dag et flerkulturelt samfunn, 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fordi mange </a:t>
            </a: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 innbyggerne har bakgrunn fra forskjellige steder i verden.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584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Hva er globalisering?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Verden blir mer enhetlig fordi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mediene er mer felles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det er mer reising</a:t>
            </a:r>
          </a:p>
          <a:p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flyktninger krysser grensene</a:t>
            </a: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Alt dette fører til gjensidig språklig og kulturell påvirkning</a:t>
            </a:r>
            <a:r>
              <a:rPr lang="nb-NO" sz="24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553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Møte mellom kulturer </a:t>
            </a:r>
            <a:endParaRPr lang="nn-NO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 positivt fordi det kan føre til mer forståelse,</a:t>
            </a:r>
          </a:p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men fører også til at noen ønsker å beskytte sin religion og egenart mot konsekvensene </a:t>
            </a:r>
            <a:r>
              <a:rPr lang="nb-NO" sz="2400">
                <a:solidFill>
                  <a:schemeClr val="tx1">
                    <a:lumMod val="75000"/>
                    <a:lumOff val="25000"/>
                  </a:schemeClr>
                </a:solidFill>
              </a:rPr>
              <a:t>av </a:t>
            </a:r>
            <a:r>
              <a:rPr lang="nb-NO" sz="240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globaliseringa.</a:t>
            </a: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endParaRPr lang="nb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</a:pPr>
            <a:r>
              <a:rPr lang="nb-NO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Møte mellom kulturer skjer gjennom samarbeid og konflikt</a:t>
            </a:r>
          </a:p>
          <a:p>
            <a:endParaRPr lang="nn-NO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953804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ap 1 LÆR LETTERE" id="{7A70B40D-982E-440D-91A3-9DA2B55D3BB1}" vid="{6A13B3E3-B4F5-4BD3-A69C-F1DE172CA58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366</TotalTime>
  <Words>161</Words>
  <Application>Microsoft Office PowerPoint</Application>
  <PresentationFormat>Skjermfremvisning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6</vt:i4>
      </vt:variant>
    </vt:vector>
  </HeadingPairs>
  <TitlesOfParts>
    <vt:vector size="9" baseType="lpstr">
      <vt:lpstr>Arial</vt:lpstr>
      <vt:lpstr>Calibri</vt:lpstr>
      <vt:lpstr>Signatur_mal</vt:lpstr>
      <vt:lpstr>PowerPoint-presentasjon</vt:lpstr>
      <vt:lpstr>Hva er kultur?</vt:lpstr>
      <vt:lpstr>Hva er monokultur?</vt:lpstr>
      <vt:lpstr>Hva er flerkultur?</vt:lpstr>
      <vt:lpstr>Hva er globalisering?</vt:lpstr>
      <vt:lpstr>Møte mellom kulturer </vt:lpstr>
    </vt:vector>
  </TitlesOfParts>
  <Company>Fagbokforlaget VB 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LÆR LETTERE</dc:title>
  <dc:creator>Ingvild Sommer</dc:creator>
  <cp:lastModifiedBy>Ingvild Sommer</cp:lastModifiedBy>
  <cp:revision>29</cp:revision>
  <dcterms:created xsi:type="dcterms:W3CDTF">2013-08-08T07:19:57Z</dcterms:created>
  <dcterms:modified xsi:type="dcterms:W3CDTF">2014-08-28T10:33:06Z</dcterms:modified>
</cp:coreProperties>
</file>