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5" r:id="rId2"/>
    <p:sldId id="299" r:id="rId3"/>
    <p:sldId id="300" r:id="rId4"/>
    <p:sldId id="301" r:id="rId5"/>
    <p:sldId id="302" r:id="rId6"/>
    <p:sldId id="303" r:id="rId7"/>
    <p:sldId id="304" r:id="rId8"/>
    <p:sldId id="316" r:id="rId9"/>
    <p:sldId id="313" r:id="rId10"/>
    <p:sldId id="314" r:id="rId11"/>
    <p:sldId id="307" r:id="rId12"/>
    <p:sldId id="308" r:id="rId13"/>
    <p:sldId id="309" r:id="rId14"/>
    <p:sldId id="310" r:id="rId15"/>
    <p:sldId id="311" r:id="rId16"/>
    <p:sldId id="312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94660"/>
  </p:normalViewPr>
  <p:slideViewPr>
    <p:cSldViewPr snapToGrid="0">
      <p:cViewPr>
        <p:scale>
          <a:sx n="107" d="100"/>
          <a:sy n="107" d="100"/>
        </p:scale>
        <p:origin x="-7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Kapittel 1</a:t>
            </a:r>
            <a:endParaRPr lang="nb-NO" sz="2400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747193"/>
            <a:ext cx="5486400" cy="3845966"/>
          </a:xfrm>
        </p:spPr>
      </p:pic>
      <p:sp>
        <p:nvSpPr>
          <p:cNvPr id="4" name="Plassholder for teks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b-NO" dirty="0" smtClean="0"/>
              <a:t>Retorikk og muntlig kommunikasjon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35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Retoriske begreper: logos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Elementer i teksten som bidrar til å overbevise mottakeren.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Ulike faktorer som påvirker patos</a:t>
            </a:r>
            <a:endParaRPr lang="nb-N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(Åpen) argumentasjon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Informativ språkbruk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Resonnementer, fakta.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”Teksten hadde sterk logosappell takket være de mange godt underbyggede argumentene, samt en overbevisende </a:t>
            </a:r>
            <a:r>
              <a:rPr lang="nb-NO" sz="2400" dirty="0" err="1" smtClean="0"/>
              <a:t>kildbruk</a:t>
            </a:r>
            <a:r>
              <a:rPr lang="nb-NO" sz="2400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78627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Den retoriske arbeidsprosessen</a:t>
            </a:r>
          </a:p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- fem faser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799"/>
            <a:ext cx="6704849" cy="379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Å finne – </a:t>
            </a:r>
            <a:r>
              <a:rPr lang="nb-NO" sz="2400" dirty="0" err="1" smtClean="0"/>
              <a:t>inventio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Å ordne – </a:t>
            </a:r>
            <a:r>
              <a:rPr lang="nb-NO" sz="2400" dirty="0" err="1" smtClean="0"/>
              <a:t>dispositio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Å formulere – </a:t>
            </a:r>
            <a:r>
              <a:rPr lang="nb-NO" sz="2400" dirty="0" err="1" smtClean="0"/>
              <a:t>elocutio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Å huske – </a:t>
            </a:r>
            <a:r>
              <a:rPr lang="nb-NO" sz="2400" dirty="0" err="1" smtClean="0"/>
              <a:t>memoria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Å framføre - </a:t>
            </a:r>
            <a:r>
              <a:rPr lang="nb-NO" sz="2400" dirty="0" err="1" smtClean="0"/>
              <a:t>actio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51" y="1995055"/>
            <a:ext cx="2983122" cy="21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Å finne - </a:t>
            </a:r>
            <a:r>
              <a:rPr lang="nb-NO" sz="4000" b="1" dirty="0" err="1" smtClean="0">
                <a:solidFill>
                  <a:schemeClr val="tx1"/>
                </a:solidFill>
                <a:latin typeface="Calibri" pitchFamily="34"/>
              </a:rPr>
              <a:t>inventio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Forstå oppgaven/formålet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Teksttype/sjanger?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Målgruppe/formål?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Spørsmål som skal besvares?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Påstander som skal vurderes?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Begreper/nøkkelord?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Hva kan du/hva må du finne ut?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Finne, vurdere og bruke kilder</a:t>
            </a:r>
          </a:p>
        </p:txBody>
      </p:sp>
    </p:spTree>
    <p:extLst>
      <p:ext uri="{BB962C8B-B14F-4D97-AF65-F5344CB8AC3E}">
        <p14:creationId xmlns:p14="http://schemas.microsoft.com/office/powerpoint/2010/main" val="36877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Å ordne - </a:t>
            </a:r>
            <a:r>
              <a:rPr lang="nb-NO" sz="4000" b="1" dirty="0" err="1" smtClean="0">
                <a:solidFill>
                  <a:schemeClr val="tx1"/>
                </a:solidFill>
                <a:latin typeface="Calibri" pitchFamily="34"/>
              </a:rPr>
              <a:t>dispositio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Planlegge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Strukturere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Lage disposisjon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Få oversikt, redigere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48" y="3087284"/>
            <a:ext cx="3657600" cy="2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Å formulere - </a:t>
            </a:r>
            <a:r>
              <a:rPr lang="nb-NO" sz="4000" b="1" dirty="0" err="1" smtClean="0">
                <a:solidFill>
                  <a:schemeClr val="tx1"/>
                </a:solidFill>
                <a:latin typeface="Calibri" pitchFamily="34"/>
              </a:rPr>
              <a:t>elocutio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Vurdere formålet og velge virkemidler og utforming ut fra 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Formell/uformell?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Virkemidler?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Overholde/bryte sjangerforventninger?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1109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>
                <a:solidFill>
                  <a:schemeClr val="tx1"/>
                </a:solidFill>
                <a:latin typeface="Calibri" pitchFamily="34"/>
              </a:rPr>
              <a:t>Å huske - </a:t>
            </a:r>
            <a:r>
              <a:rPr lang="nb-NO" sz="4000" b="1" dirty="0" err="1">
                <a:solidFill>
                  <a:schemeClr val="tx1"/>
                </a:solidFill>
                <a:latin typeface="Calibri" pitchFamily="34"/>
              </a:rPr>
              <a:t>memoria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Forberedelse – øv godt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Kjenn stoffet ditt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Vis oversikt og kontroll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Styrk ditt etos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Bli tryggere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5814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>
                <a:solidFill>
                  <a:schemeClr val="tx1"/>
                </a:solidFill>
                <a:latin typeface="Calibri" pitchFamily="34"/>
              </a:rPr>
              <a:t>Å </a:t>
            </a: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framføre - </a:t>
            </a:r>
            <a:r>
              <a:rPr lang="nb-NO" sz="4000" b="1" dirty="0" err="1" smtClean="0">
                <a:solidFill>
                  <a:schemeClr val="tx1"/>
                </a:solidFill>
                <a:latin typeface="Calibri" pitchFamily="34"/>
              </a:rPr>
              <a:t>actio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Kroppsspråk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Volum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Klarhet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Uttale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Bruk av støtte (presentasjonsverktøy)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82" y="3789734"/>
            <a:ext cx="3338004" cy="22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5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Mål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K</a:t>
            </a:r>
            <a:r>
              <a:rPr lang="nb-NO" sz="2400" dirty="0" smtClean="0"/>
              <a:t>jenne til og bruke prinsipper og begreper fra retorikken i arbeidet med å planlegge og utforme muntlige og skriftlige tekster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P</a:t>
            </a:r>
            <a:r>
              <a:rPr lang="nb-NO" sz="2400" dirty="0" smtClean="0"/>
              <a:t>rodusere og framføre muntlige tekster</a:t>
            </a:r>
          </a:p>
        </p:txBody>
      </p:sp>
    </p:spTree>
    <p:extLst>
      <p:ext uri="{BB962C8B-B14F-4D97-AF65-F5344CB8AC3E}">
        <p14:creationId xmlns:p14="http://schemas.microsoft.com/office/powerpoint/2010/main" val="34486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Retorikk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i="1" dirty="0" err="1" smtClean="0"/>
              <a:t>Rhetor</a:t>
            </a:r>
            <a:r>
              <a:rPr lang="nb-NO" sz="2400" dirty="0" smtClean="0"/>
              <a:t>: taler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i="1" dirty="0" err="1" smtClean="0"/>
              <a:t>Techne</a:t>
            </a:r>
            <a:r>
              <a:rPr lang="nb-NO" sz="2400" dirty="0" smtClean="0"/>
              <a:t>: kunst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Retorikk = talekunst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Retorikk = hensiktsbestemt og virkningsfull kommunikasjon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Retorikk er metoder og virkemidler som hjelper oss å skape gode tekster selv, og vurdere andres tekster.</a:t>
            </a:r>
          </a:p>
        </p:txBody>
      </p:sp>
    </p:spTree>
    <p:extLst>
      <p:ext uri="{BB962C8B-B14F-4D97-AF65-F5344CB8AC3E}">
        <p14:creationId xmlns:p14="http://schemas.microsoft.com/office/powerpoint/2010/main" val="4203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Sentrale retoriske begreper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i="1" dirty="0" smtClean="0"/>
              <a:t>Kairos</a:t>
            </a:r>
            <a:r>
              <a:rPr lang="nb-NO" sz="2000" dirty="0" smtClean="0"/>
              <a:t>: konteksten/situasjonen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i="1" dirty="0" err="1" smtClean="0"/>
              <a:t>Aptum</a:t>
            </a:r>
            <a:r>
              <a:rPr lang="nb-NO" sz="2000" dirty="0" smtClean="0"/>
              <a:t>: det som passer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i="1" dirty="0" smtClean="0"/>
              <a:t>Etos</a:t>
            </a:r>
            <a:r>
              <a:rPr lang="nb-NO" sz="2000" dirty="0" smtClean="0"/>
              <a:t>: avsenderens troverdighet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i="1" dirty="0" smtClean="0"/>
              <a:t>Patos</a:t>
            </a:r>
            <a:r>
              <a:rPr lang="nb-NO" sz="2000" dirty="0" smtClean="0"/>
              <a:t>: mottakerens følelser</a:t>
            </a:r>
          </a:p>
          <a:p>
            <a:r>
              <a:rPr lang="nb-NO" sz="2000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i="1" dirty="0" smtClean="0"/>
              <a:t>Logos</a:t>
            </a:r>
            <a:r>
              <a:rPr lang="nb-NO" sz="2000" dirty="0" smtClean="0"/>
              <a:t>: argumentenes holdbarhet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30" y="1714499"/>
            <a:ext cx="3395912" cy="22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Retoriske begreper: </a:t>
            </a:r>
            <a:r>
              <a:rPr lang="nb-NO" sz="4000" b="1" dirty="0" err="1" smtClean="0">
                <a:solidFill>
                  <a:schemeClr val="tx1"/>
                </a:solidFill>
                <a:latin typeface="Calibri" pitchFamily="34"/>
              </a:rPr>
              <a:t>kairos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Ulike faktorer som påvirker: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Tid/sted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Fysiske rammer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Mottakere/publikum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Motivasjon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Når vi vurderer tekstens </a:t>
            </a:r>
            <a:r>
              <a:rPr lang="nb-NO" sz="2400" dirty="0" err="1" smtClean="0"/>
              <a:t>kairos</a:t>
            </a:r>
            <a:r>
              <a:rPr lang="nb-NO" sz="2400" dirty="0" smtClean="0"/>
              <a:t>, ser vi på </a:t>
            </a:r>
            <a:r>
              <a:rPr lang="nb-NO" sz="2400" i="1" dirty="0" smtClean="0"/>
              <a:t>konteksten</a:t>
            </a:r>
            <a:r>
              <a:rPr lang="nb-NO" sz="2400" dirty="0" smtClean="0"/>
              <a:t> den står i, altså bakgrunnen for den eller rammene rundt 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”Tekstens </a:t>
            </a:r>
            <a:r>
              <a:rPr lang="nb-NO" sz="2400" dirty="0" err="1" smtClean="0"/>
              <a:t>kairos</a:t>
            </a:r>
            <a:r>
              <a:rPr lang="nb-NO" sz="2400" dirty="0" smtClean="0"/>
              <a:t> preges av at målgruppa er…” </a:t>
            </a:r>
          </a:p>
        </p:txBody>
      </p:sp>
    </p:spTree>
    <p:extLst>
      <p:ext uri="{BB962C8B-B14F-4D97-AF65-F5344CB8AC3E}">
        <p14:creationId xmlns:p14="http://schemas.microsoft.com/office/powerpoint/2010/main" val="17763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Retoriske begreper: </a:t>
            </a:r>
            <a:r>
              <a:rPr lang="nb-NO" sz="4000" b="1" dirty="0" err="1" smtClean="0">
                <a:solidFill>
                  <a:schemeClr val="tx1"/>
                </a:solidFill>
                <a:latin typeface="Calibri" pitchFamily="34"/>
              </a:rPr>
              <a:t>aptum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Handler om ”det som passer”, altså om språket, formen og virkemidlene er godt tilpasset tekstens formål og </a:t>
            </a:r>
            <a:r>
              <a:rPr lang="nb-NO" sz="2400" dirty="0" err="1" smtClean="0"/>
              <a:t>kairos</a:t>
            </a:r>
            <a:r>
              <a:rPr lang="nb-NO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I hvilken grad er det gjort valg som bidrar til å gjøre teksten vellykket?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Hvilke valg må/kan du gjøre for å nå målet med teksten du skriver?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Står formen og innholdet godt til hverandre?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9639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Retoriske begreper: etos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Elementer i teksten som bidrar til å underbygge avsenderens troverdighet.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36" y="2829129"/>
            <a:ext cx="4119996" cy="27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0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Retoriske begreper: etos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Ulike faktorer som påvirker etos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Ytre faktorer (klær, utseende, holdning)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Rolle/posisjon/tittel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Språklige grep (argumentasjon, kildebruk)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Faglig kunnskap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”Talerens etos ble styrket av at hun brukte et språk som viste fagkunnskap, men ikke skapte avstand med unødvendige faguttrykk.”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422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Retoriske begreper: patos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Elementer i teksten som bidrar til å påvirke mottakerens følelser og engasjement.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Ulike faktorer som påvirker patos</a:t>
            </a:r>
            <a:endParaRPr lang="nb-NO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(Skjult) argumentasjon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Appellativ språkbruk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Språklige virkemidler som kontrast, overdrivelse og metafor.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”Teksten hadde sterk patosappell blant annet på grunn av den direkte appellen til mottakeren om å engasjere seg i saken.”</a:t>
            </a:r>
          </a:p>
        </p:txBody>
      </p:sp>
    </p:spTree>
    <p:extLst>
      <p:ext uri="{BB962C8B-B14F-4D97-AF65-F5344CB8AC3E}">
        <p14:creationId xmlns:p14="http://schemas.microsoft.com/office/powerpoint/2010/main" val="18618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64</TotalTime>
  <Words>497</Words>
  <Application>Microsoft Office PowerPoint</Application>
  <PresentationFormat>Skjermfremvisning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Intertekst_mal</vt:lpstr>
      <vt:lpstr>Kapittel 1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Retoriske begreper: etos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Astrid Kleiveland</dc:creator>
  <cp:lastModifiedBy>Malgorzata Golinska</cp:lastModifiedBy>
  <cp:revision>9</cp:revision>
  <dcterms:created xsi:type="dcterms:W3CDTF">2015-06-30T06:50:50Z</dcterms:created>
  <dcterms:modified xsi:type="dcterms:W3CDTF">2015-12-22T07:25:37Z</dcterms:modified>
</cp:coreProperties>
</file>