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pPr eaLnBrk="1" hangingPunct="1"/>
            <a:r>
              <a:rPr lang="nb-NO" dirty="0" smtClean="0"/>
              <a:t>1350 – 1600 Renessansen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Renessanse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betyr ”gjenfødelse”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80" y="2852936"/>
            <a:ext cx="426720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6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Kjennetegn ved renessansen:</a:t>
            </a: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Brøyt med pavekirkas verdensbilde </a:t>
            </a:r>
          </a:p>
          <a:p>
            <a:r>
              <a:rPr lang="nb-NO" dirty="0"/>
              <a:t>Satte mennesket i sentrum, ikke Gud (=humanisme)</a:t>
            </a:r>
          </a:p>
          <a:p>
            <a:r>
              <a:rPr lang="nb-NO" dirty="0"/>
              <a:t>Mennesket måtte stole på egne sanser, observasjoner og skaperkraft </a:t>
            </a:r>
          </a:p>
          <a:p>
            <a:r>
              <a:rPr lang="nb-NO" dirty="0"/>
              <a:t>Astronomiske observasjoner viste at jorda ikke var sentrum i universet slik kirka hevdet</a:t>
            </a:r>
          </a:p>
          <a:p>
            <a:pPr eaLnBrk="1" hangingPunct="1">
              <a:buFont typeface="Arial" charset="0"/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5255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Historisk bakgrunn for renessansen: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Økonomisk omveltning i de norditalienske</a:t>
            </a:r>
          </a:p>
          <a:p>
            <a:pPr>
              <a:buNone/>
            </a:pPr>
            <a:r>
              <a:rPr lang="nb-NO" dirty="0"/>
              <a:t>byene mot slutten av middelalderen</a:t>
            </a:r>
          </a:p>
          <a:p>
            <a:r>
              <a:rPr lang="nb-NO" dirty="0"/>
              <a:t>Gjennombrudd for kapitalismen med håndverk, handel og bankvesen</a:t>
            </a:r>
          </a:p>
          <a:p>
            <a:r>
              <a:rPr lang="nb-NO" dirty="0"/>
              <a:t>Et framvoksende borgerskap dyrka det skapende mennesket</a:t>
            </a:r>
          </a:p>
          <a:p>
            <a:r>
              <a:rPr lang="nb-NO" dirty="0"/>
              <a:t>De store oppdagelsene knytta kloden mer sammen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96212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Reformasjonen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Martin Luther tok oppgjør med pavekirken</a:t>
            </a:r>
          </a:p>
          <a:p>
            <a:r>
              <a:rPr lang="nb-NO" dirty="0"/>
              <a:t>Kirken ble delt i en protestantisk</a:t>
            </a:r>
          </a:p>
          <a:p>
            <a:pPr>
              <a:buNone/>
            </a:pPr>
            <a:r>
              <a:rPr lang="nb-NO" dirty="0"/>
              <a:t>og en katolsk del</a:t>
            </a:r>
          </a:p>
          <a:p>
            <a:r>
              <a:rPr lang="nb-NO" dirty="0"/>
              <a:t>Luther oversatte Bibelen fra latin til tysk</a:t>
            </a:r>
          </a:p>
          <a:p>
            <a:r>
              <a:rPr lang="nb-NO" dirty="0"/>
              <a:t>Reformasjonen nådde Norge i 1537 etter dansk diktat</a:t>
            </a:r>
          </a:p>
          <a:p>
            <a:r>
              <a:rPr lang="nb-NO" dirty="0"/>
              <a:t>I Norge brukte man danske bibler i mange hundre år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932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/>
              <a:t>Kjente italienske renessansekunstnere </a:t>
            </a: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968352"/>
            <a:ext cx="4038600" cy="2980928"/>
          </a:xfrm>
        </p:spPr>
        <p:txBody>
          <a:bodyPr/>
          <a:lstStyle/>
          <a:p>
            <a:pPr>
              <a:buNone/>
            </a:pPr>
            <a:r>
              <a:rPr lang="nb-NO" dirty="0"/>
              <a:t>– særlig innenfor maleri, skulptur  og arkitektur:</a:t>
            </a:r>
          </a:p>
          <a:p>
            <a:r>
              <a:rPr lang="nb-NO" dirty="0"/>
              <a:t>Michelangelo   </a:t>
            </a:r>
          </a:p>
          <a:p>
            <a:r>
              <a:rPr lang="nb-NO" dirty="0"/>
              <a:t>Raphael </a:t>
            </a:r>
          </a:p>
          <a:p>
            <a:r>
              <a:rPr lang="nb-NO" dirty="0"/>
              <a:t>Leonardo da Vinci (universalgeni)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707160"/>
            <a:ext cx="4038600" cy="3098104"/>
          </a:xfrm>
        </p:spPr>
      </p:pic>
    </p:spTree>
    <p:extLst>
      <p:ext uri="{BB962C8B-B14F-4D97-AF65-F5344CB8AC3E}">
        <p14:creationId xmlns:p14="http://schemas.microsoft.com/office/powerpoint/2010/main" val="248321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Renessansen i litteraturen: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Realistiske framstillinger</a:t>
            </a:r>
          </a:p>
          <a:p>
            <a:r>
              <a:rPr lang="nb-NO" dirty="0"/>
              <a:t>Dyrka enkeltindividet</a:t>
            </a:r>
          </a:p>
          <a:p>
            <a:r>
              <a:rPr lang="nb-NO" dirty="0"/>
              <a:t>Nasjonalspråk erstattet latin</a:t>
            </a:r>
          </a:p>
          <a:p>
            <a:r>
              <a:rPr lang="nn-NO" dirty="0"/>
              <a:t>Mange nye </a:t>
            </a:r>
            <a:r>
              <a:rPr lang="nn-NO" dirty="0" err="1"/>
              <a:t>sjangere</a:t>
            </a:r>
            <a:r>
              <a:rPr lang="nn-NO" dirty="0"/>
              <a:t> som essay,</a:t>
            </a:r>
            <a:endParaRPr lang="nb-NO" dirty="0"/>
          </a:p>
          <a:p>
            <a:pPr>
              <a:buNone/>
            </a:pPr>
            <a:r>
              <a:rPr lang="nn-NO" dirty="0"/>
              <a:t>noveller og </a:t>
            </a:r>
            <a:r>
              <a:rPr lang="nn-NO" dirty="0" err="1"/>
              <a:t>romaner</a:t>
            </a:r>
            <a:endParaRPr lang="nb-NO" dirty="0"/>
          </a:p>
          <a:p>
            <a:r>
              <a:rPr lang="nn-NO" dirty="0" err="1"/>
              <a:t>Boktrykkerkunsten</a:t>
            </a:r>
            <a:r>
              <a:rPr lang="nn-NO" dirty="0"/>
              <a:t> </a:t>
            </a:r>
            <a:r>
              <a:rPr lang="nn-NO" dirty="0" err="1"/>
              <a:t>spredde</a:t>
            </a:r>
            <a:r>
              <a:rPr lang="nn-NO" dirty="0"/>
              <a:t> bøker i mye større </a:t>
            </a:r>
            <a:r>
              <a:rPr lang="nn-NO" dirty="0" smtClean="0"/>
              <a:t>opplag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338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Renessansen i litteraturen: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Italia:</a:t>
            </a:r>
          </a:p>
          <a:p>
            <a:pPr>
              <a:buNone/>
            </a:pPr>
            <a:r>
              <a:rPr lang="nb-NO" dirty="0"/>
              <a:t>Dante: </a:t>
            </a:r>
            <a:r>
              <a:rPr lang="nb-NO" i="1" dirty="0"/>
              <a:t>Den guddommelige komedie </a:t>
            </a:r>
            <a:endParaRPr lang="nb-NO" dirty="0"/>
          </a:p>
          <a:p>
            <a:pPr>
              <a:buNone/>
            </a:pPr>
            <a:r>
              <a:rPr lang="nb-NO" dirty="0"/>
              <a:t>Boccaccio: </a:t>
            </a:r>
            <a:r>
              <a:rPr lang="nb-NO" i="1" dirty="0" err="1"/>
              <a:t>Dekamaronen</a:t>
            </a:r>
            <a:endParaRPr lang="nb-NO" dirty="0"/>
          </a:p>
          <a:p>
            <a:r>
              <a:rPr lang="nb-NO" dirty="0"/>
              <a:t>England: Shakespeare – en av verdens største dramatikere</a:t>
            </a:r>
          </a:p>
          <a:p>
            <a:r>
              <a:rPr lang="en-US" dirty="0" err="1"/>
              <a:t>Spania</a:t>
            </a:r>
            <a:r>
              <a:rPr lang="en-US" dirty="0"/>
              <a:t>: Cervantes: </a:t>
            </a:r>
            <a:r>
              <a:rPr lang="en-US" i="1" dirty="0"/>
              <a:t>don </a:t>
            </a:r>
            <a:r>
              <a:rPr lang="en-US" i="1" dirty="0" err="1"/>
              <a:t>Quijote</a:t>
            </a:r>
            <a:endParaRPr lang="nb-NO" dirty="0"/>
          </a:p>
          <a:p>
            <a:r>
              <a:rPr lang="en-US" dirty="0" err="1"/>
              <a:t>Frankrike</a:t>
            </a:r>
            <a:r>
              <a:rPr lang="en-US" dirty="0"/>
              <a:t>: Montaigne: </a:t>
            </a:r>
            <a:r>
              <a:rPr lang="en-US" i="1" dirty="0"/>
              <a:t>Essay</a:t>
            </a:r>
            <a:endParaRPr lang="nb-NO" dirty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99192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8540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>Humanisme i </a:t>
            </a:r>
            <a:r>
              <a:rPr lang="nb-NO" dirty="0" smtClean="0"/>
              <a:t>Norge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268960"/>
          </a:xfrm>
        </p:spPr>
        <p:txBody>
          <a:bodyPr>
            <a:normAutofit lnSpcReduction="10000"/>
          </a:bodyPr>
          <a:lstStyle/>
          <a:p>
            <a:r>
              <a:rPr lang="nb-NO" dirty="0"/>
              <a:t>Små humanistiske miljøer i noen byer</a:t>
            </a:r>
          </a:p>
          <a:p>
            <a:r>
              <a:rPr lang="nb-NO" dirty="0"/>
              <a:t>Mest kjent: Absalon Pedersson Beyer:</a:t>
            </a:r>
          </a:p>
          <a:p>
            <a:r>
              <a:rPr lang="nb-NO" i="1" dirty="0"/>
              <a:t>Om </a:t>
            </a:r>
            <a:r>
              <a:rPr lang="nb-NO" i="1" dirty="0" err="1"/>
              <a:t>Norgis</a:t>
            </a:r>
            <a:r>
              <a:rPr lang="nb-NO" i="1" dirty="0"/>
              <a:t> </a:t>
            </a:r>
            <a:r>
              <a:rPr lang="nb-NO" i="1" dirty="0" err="1"/>
              <a:t>Rige</a:t>
            </a:r>
            <a:endParaRPr lang="nb-NO" dirty="0"/>
          </a:p>
          <a:p>
            <a:r>
              <a:rPr lang="nb-NO" i="1" dirty="0"/>
              <a:t>Bergens </a:t>
            </a:r>
            <a:r>
              <a:rPr lang="nb-NO" i="1" dirty="0" err="1"/>
              <a:t>Kapitelsbog</a:t>
            </a:r>
            <a:endParaRPr lang="nb-NO" dirty="0"/>
          </a:p>
          <a:p>
            <a:r>
              <a:rPr lang="nb-NO" dirty="0"/>
              <a:t>Skrev også de første norske dramaene (kirkelige mysteriespill)</a:t>
            </a:r>
          </a:p>
        </p:txBody>
      </p:sp>
    </p:spTree>
    <p:extLst>
      <p:ext uri="{BB962C8B-B14F-4D97-AF65-F5344CB8AC3E}">
        <p14:creationId xmlns:p14="http://schemas.microsoft.com/office/powerpoint/2010/main" val="34602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23</TotalTime>
  <Words>230</Words>
  <Application>Microsoft Office PowerPoint</Application>
  <PresentationFormat>Skjermfremvisning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signatur_mal</vt:lpstr>
      <vt:lpstr>1350 – 1600 Renessansen</vt:lpstr>
      <vt:lpstr>Kjennetegn ved renessansen:</vt:lpstr>
      <vt:lpstr>Historisk bakgrunn for renessansen: </vt:lpstr>
      <vt:lpstr>Reformasjonen</vt:lpstr>
      <vt:lpstr>Kjente italienske renessansekunstnere </vt:lpstr>
      <vt:lpstr>Renessansen i litteraturen: </vt:lpstr>
      <vt:lpstr>Renessansen i litteraturen:</vt:lpstr>
      <vt:lpstr>Humanisme i Norge 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1350 – 1600 Renessansen</dc:title>
  <dc:creator>Ingvild Sommer</dc:creator>
  <cp:lastModifiedBy>Ingvild Sommer</cp:lastModifiedBy>
  <cp:revision>3</cp:revision>
  <dcterms:created xsi:type="dcterms:W3CDTF">2013-08-09T19:21:57Z</dcterms:created>
  <dcterms:modified xsi:type="dcterms:W3CDTF">2013-08-12T07:32:31Z</dcterms:modified>
</cp:coreProperties>
</file>