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94" d="100"/>
          <a:sy n="94" d="100"/>
        </p:scale>
        <p:origin x="-462" y="204"/>
      </p:cViewPr>
      <p:guideLst>
        <p:guide orient="horz" pos="2160"/>
        <p:guide pos="2880"/>
      </p:guideLst>
    </p:cSldViewPr>
  </p:slideViewPr>
  <p:outlineViewPr>
    <p:cViewPr>
      <p:scale>
        <a:sx n="33" d="100"/>
        <a:sy n="33" d="100"/>
      </p:scale>
      <p:origin x="0" y="5094"/>
    </p:cViewPr>
  </p:outlineViewPr>
  <p:notesTextViewPr>
    <p:cViewPr>
      <p:scale>
        <a:sx n="100" d="100"/>
        <a:sy n="100" d="100"/>
      </p:scale>
      <p:origin x="0" y="0"/>
    </p:cViewPr>
  </p:notesTextViewPr>
  <p:notesViewPr>
    <p:cSldViewPr>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B0C622-B77D-44ED-9132-3697D0A6A44D}" type="datetimeFigureOut">
              <a:rPr lang="nb-NO" smtClean="0"/>
              <a:t>08.08.2013</a:t>
            </a:fld>
            <a:endParaRPr lang="nb-NO"/>
          </a:p>
        </p:txBody>
      </p:sp>
      <p:sp>
        <p:nvSpPr>
          <p:cNvPr id="4" name="Plassholder for lysbilde 3"/>
          <p:cNvSpPr>
            <a:spLocks noGrp="1" noRot="1" noChangeAspect="1"/>
          </p:cNvSpPr>
          <p:nvPr>
            <p:ph type="sldImg" idx="2"/>
          </p:nvPr>
        </p:nvSpPr>
        <p:spPr>
          <a:xfrm>
            <a:off x="1124744" y="683568"/>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480F2B-7D95-43E6-B8CC-28F210C27E05}" type="slidenum">
              <a:rPr lang="nb-NO" smtClean="0"/>
              <a:t>‹#›</a:t>
            </a:fld>
            <a:endParaRPr lang="nb-NO"/>
          </a:p>
        </p:txBody>
      </p:sp>
    </p:spTree>
    <p:extLst>
      <p:ext uri="{BB962C8B-B14F-4D97-AF65-F5344CB8AC3E}">
        <p14:creationId xmlns:p14="http://schemas.microsoft.com/office/powerpoint/2010/main" val="1349657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8" name="Plassholder for bunntekst 7"/>
          <p:cNvSpPr>
            <a:spLocks noGrp="1"/>
          </p:cNvSpPr>
          <p:nvPr>
            <p:ph type="ftr" sz="quarter" idx="11"/>
          </p:nvPr>
        </p:nvSpPr>
        <p:spPr/>
        <p:txBody>
          <a:bodyPr/>
          <a:lstStyle/>
          <a:p>
            <a:endParaRPr lang="nb-NO" dirty="0"/>
          </a:p>
        </p:txBody>
      </p:sp>
      <p:sp>
        <p:nvSpPr>
          <p:cNvPr id="9" name="Plassholder for lysbildenummer 8"/>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3" name="Plassholder for bunntekst 2"/>
          <p:cNvSpPr>
            <a:spLocks noGrp="1"/>
          </p:cNvSpPr>
          <p:nvPr>
            <p:ph type="ftr" sz="quarter" idx="11"/>
          </p:nvPr>
        </p:nvSpPr>
        <p:spPr/>
        <p:txBody>
          <a:bodyPr/>
          <a:lstStyle/>
          <a:p>
            <a:endParaRPr lang="nb-NO" dirty="0"/>
          </a:p>
        </p:txBody>
      </p:sp>
      <p:sp>
        <p:nvSpPr>
          <p:cNvPr id="4" name="Plassholder for lysbildenummer 3"/>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Klikk ikonet for å legge til et bilde</a:t>
            </a:r>
            <a:endParaRPr lang="nb-NO" dirty="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B01E46D-8F74-4BD6-869F-B06B6B0A5382}" type="datetimeFigureOut">
              <a:rPr lang="nb-NO" smtClean="0"/>
              <a:pPr/>
              <a:t>08.08.2013</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dirty="0" smtClean="0"/>
              <a:t>Klikk for å redigere tittelstil</a:t>
            </a:r>
            <a:endParaRPr lang="nb-NO" dirty="0"/>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endParaRPr lang="nb-NO" dirty="0"/>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1E46D-8F74-4BD6-869F-B06B6B0A5382}" type="datetimeFigureOut">
              <a:rPr lang="nb-NO" smtClean="0"/>
              <a:pPr/>
              <a:t>08.08.2013</a:t>
            </a:fld>
            <a:endParaRPr lang="nb-NO" dirty="0"/>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dirty="0"/>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178BE-776A-4E5F-8744-A4C03660860F}" type="slidenum">
              <a:rPr lang="nb-NO" smtClean="0"/>
              <a:pPr/>
              <a:t>‹#›</a:t>
            </a:fld>
            <a:endParaRPr lang="nb-NO"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75000"/>
              <a:lumOff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75000"/>
              <a:lumOff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692696"/>
            <a:ext cx="7772400" cy="1470025"/>
          </a:xfrm>
        </p:spPr>
        <p:txBody>
          <a:bodyPr/>
          <a:lstStyle/>
          <a:p>
            <a:r>
              <a:rPr lang="nb-NO" dirty="0"/>
              <a:t>Å </a:t>
            </a:r>
            <a:r>
              <a:rPr lang="nb-NO" dirty="0" smtClean="0"/>
              <a:t>skrive sin mening</a:t>
            </a:r>
            <a:endParaRPr lang="nb-NO" dirty="0">
              <a:solidFill>
                <a:schemeClr val="tx1">
                  <a:lumMod val="75000"/>
                  <a:lumOff val="25000"/>
                </a:schemeClr>
              </a:solidFill>
            </a:endParaRPr>
          </a:p>
        </p:txBody>
      </p:sp>
      <p:sp>
        <p:nvSpPr>
          <p:cNvPr id="3" name="Undertittel 2"/>
          <p:cNvSpPr>
            <a:spLocks noGrp="1"/>
          </p:cNvSpPr>
          <p:nvPr>
            <p:ph type="subTitle" idx="1"/>
          </p:nvPr>
        </p:nvSpPr>
        <p:spPr>
          <a:xfrm>
            <a:off x="1371600" y="1772816"/>
            <a:ext cx="6400800" cy="1752600"/>
          </a:xfrm>
        </p:spPr>
        <p:txBody>
          <a:bodyPr/>
          <a:lstStyle/>
          <a:p>
            <a:r>
              <a:rPr lang="nb-NO" dirty="0" smtClean="0">
                <a:solidFill>
                  <a:schemeClr val="tx1">
                    <a:lumMod val="75000"/>
                    <a:lumOff val="25000"/>
                  </a:schemeClr>
                </a:solidFill>
              </a:rPr>
              <a:t>Fempunktsmetoden</a:t>
            </a:r>
            <a:endParaRPr lang="nb-NO" dirty="0">
              <a:solidFill>
                <a:schemeClr val="tx1">
                  <a:lumMod val="75000"/>
                  <a:lumOff val="25000"/>
                </a:schemeClr>
              </a:solidFill>
            </a:endParaRPr>
          </a:p>
          <a:p>
            <a:endParaRPr lang="nb-NO" dirty="0">
              <a:solidFill>
                <a:schemeClr val="tx1">
                  <a:lumMod val="75000"/>
                  <a:lumOff val="25000"/>
                </a:scheme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564904"/>
            <a:ext cx="4518218" cy="34056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63642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2104256"/>
            <a:ext cx="8229600" cy="3701008"/>
          </a:xfrm>
        </p:spPr>
        <p:txBody>
          <a:bodyPr>
            <a:normAutofit fontScale="92500" lnSpcReduction="20000"/>
          </a:bodyPr>
          <a:lstStyle/>
          <a:p>
            <a:pPr marL="0" indent="0">
              <a:buNone/>
            </a:pPr>
            <a:r>
              <a:rPr lang="nb-NO" dirty="0" smtClean="0"/>
              <a:t>Utvid slik:</a:t>
            </a:r>
          </a:p>
          <a:p>
            <a:pPr marL="0" indent="0">
              <a:buNone/>
            </a:pPr>
            <a:endParaRPr lang="nb-NO" dirty="0" smtClean="0"/>
          </a:p>
          <a:p>
            <a:pPr marL="0" indent="0">
              <a:buNone/>
            </a:pPr>
            <a:r>
              <a:rPr lang="nb-NO" dirty="0" smtClean="0"/>
              <a:t>Vi må selv være aktive for å bli kjent med andre</a:t>
            </a:r>
          </a:p>
          <a:p>
            <a:pPr marL="0" indent="0">
              <a:buNone/>
            </a:pPr>
            <a:r>
              <a:rPr lang="nb-NO" dirty="0" smtClean="0"/>
              <a:t>Vi kan også hjelpe andre til å føle seg inkludert</a:t>
            </a:r>
          </a:p>
          <a:p>
            <a:pPr marL="0" indent="0">
              <a:buNone/>
            </a:pPr>
            <a:r>
              <a:rPr lang="nb-NO" dirty="0" smtClean="0"/>
              <a:t>Alle bør innse at vennskap er viktig</a:t>
            </a:r>
          </a:p>
          <a:p>
            <a:pPr marL="0" indent="0">
              <a:buNone/>
            </a:pPr>
            <a:r>
              <a:rPr lang="nb-NO" dirty="0" smtClean="0"/>
              <a:t>Voksne kan legge til rette for at ungdom kan treffes</a:t>
            </a:r>
          </a:p>
          <a:p>
            <a:pPr marL="0" indent="0">
              <a:buNone/>
            </a:pPr>
            <a:endParaRPr lang="nb-NO" dirty="0"/>
          </a:p>
          <a:p>
            <a:pPr marL="0" indent="0">
              <a:buNone/>
            </a:pPr>
            <a:r>
              <a:rPr lang="nb-NO" dirty="0"/>
              <a:t>Bruk ord som: hvis, men, og, fordi</a:t>
            </a:r>
          </a:p>
          <a:p>
            <a:pPr marL="0" indent="0">
              <a:buNone/>
            </a:pPr>
            <a:endParaRPr lang="nb-NO" dirty="0" smtClean="0"/>
          </a:p>
          <a:p>
            <a:pPr marL="0" indent="0">
              <a:buNone/>
            </a:pPr>
            <a:endParaRPr lang="nb-NO" dirty="0" smtClean="0"/>
          </a:p>
          <a:p>
            <a:endParaRPr lang="nb-NO" dirty="0"/>
          </a:p>
        </p:txBody>
      </p:sp>
      <p:sp>
        <p:nvSpPr>
          <p:cNvPr id="3" name="Tittel 2"/>
          <p:cNvSpPr>
            <a:spLocks noGrp="1"/>
          </p:cNvSpPr>
          <p:nvPr>
            <p:ph type="title"/>
          </p:nvPr>
        </p:nvSpPr>
        <p:spPr/>
        <p:txBody>
          <a:bodyPr>
            <a:normAutofit fontScale="90000"/>
          </a:bodyPr>
          <a:lstStyle/>
          <a:p>
            <a:pPr algn="l"/>
            <a:r>
              <a:rPr lang="nb-NO" dirty="0" smtClean="0"/>
              <a:t>Setning fem: Det er viktig for unge å etablere vennskap</a:t>
            </a:r>
            <a:endParaRPr lang="nb-NO" dirty="0"/>
          </a:p>
        </p:txBody>
      </p:sp>
    </p:spTree>
    <p:extLst>
      <p:ext uri="{BB962C8B-B14F-4D97-AF65-F5344CB8AC3E}">
        <p14:creationId xmlns:p14="http://schemas.microsoft.com/office/powerpoint/2010/main" val="78282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idx="1"/>
          </p:nvPr>
        </p:nvSpPr>
        <p:spPr/>
        <p:txBody>
          <a:bodyPr/>
          <a:lstStyle/>
          <a:p>
            <a:pPr marL="0" indent="0">
              <a:buNone/>
            </a:pPr>
            <a:r>
              <a:rPr lang="nb-NO" sz="3600" dirty="0" smtClean="0"/>
              <a:t>Bruk gjerne kunnskap andre har kommet fram til i teksten din, men kopier aldri andres tekst og gi den ut som din egen. Det er plagiat.</a:t>
            </a:r>
          </a:p>
          <a:p>
            <a:endParaRPr lang="nb-NO" dirty="0"/>
          </a:p>
        </p:txBody>
      </p:sp>
      <p:sp>
        <p:nvSpPr>
          <p:cNvPr id="4" name="Tittel 3"/>
          <p:cNvSpPr>
            <a:spLocks noGrp="1"/>
          </p:cNvSpPr>
          <p:nvPr>
            <p:ph type="title"/>
          </p:nvPr>
        </p:nvSpPr>
        <p:spPr/>
        <p:txBody>
          <a:bodyPr/>
          <a:lstStyle/>
          <a:p>
            <a:r>
              <a:rPr lang="nb-NO" dirty="0" smtClean="0"/>
              <a:t>Riktig kildebruk</a:t>
            </a:r>
            <a:endParaRPr lang="nb-NO" dirty="0"/>
          </a:p>
        </p:txBody>
      </p:sp>
    </p:spTree>
    <p:extLst>
      <p:ext uri="{BB962C8B-B14F-4D97-AF65-F5344CB8AC3E}">
        <p14:creationId xmlns:p14="http://schemas.microsoft.com/office/powerpoint/2010/main" val="1962015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p:txBody>
          <a:bodyPr/>
          <a:lstStyle/>
          <a:p>
            <a:r>
              <a:rPr lang="nb-NO" dirty="0" smtClean="0"/>
              <a:t>Oppgi alltid kildene du bruker i en kildeliste.</a:t>
            </a:r>
          </a:p>
          <a:p>
            <a:r>
              <a:rPr lang="nb-NO" dirty="0" smtClean="0"/>
              <a:t>Du kan sitere fra kilden, det vil si at du forteller hva som står der.</a:t>
            </a:r>
          </a:p>
          <a:p>
            <a:r>
              <a:rPr lang="nb-NO" dirty="0" smtClean="0"/>
              <a:t>Indirekte sitat: Når du forteller med egne ord hva kilden sier.</a:t>
            </a:r>
          </a:p>
          <a:p>
            <a:r>
              <a:rPr lang="nb-NO" dirty="0" smtClean="0"/>
              <a:t>Direkte sitat: Når du gjengir ordrett hva kilden sier. Skill ut sitatet med hermetegn.</a:t>
            </a:r>
            <a:endParaRPr lang="nb-NO" dirty="0"/>
          </a:p>
        </p:txBody>
      </p:sp>
      <p:sp>
        <p:nvSpPr>
          <p:cNvPr id="3" name="Tittel 2"/>
          <p:cNvSpPr>
            <a:spLocks noGrp="1"/>
          </p:cNvSpPr>
          <p:nvPr>
            <p:ph type="title"/>
          </p:nvPr>
        </p:nvSpPr>
        <p:spPr/>
        <p:txBody>
          <a:bodyPr/>
          <a:lstStyle/>
          <a:p>
            <a:r>
              <a:rPr lang="nb-NO" dirty="0" smtClean="0"/>
              <a:t>Riktig kildebruk</a:t>
            </a:r>
            <a:endParaRPr lang="nb-NO" dirty="0"/>
          </a:p>
        </p:txBody>
      </p:sp>
    </p:spTree>
    <p:extLst>
      <p:ext uri="{BB962C8B-B14F-4D97-AF65-F5344CB8AC3E}">
        <p14:creationId xmlns:p14="http://schemas.microsoft.com/office/powerpoint/2010/main" val="3271291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Kildekritikk</a:t>
            </a:r>
            <a:endParaRPr lang="nb-NO" dirty="0"/>
          </a:p>
        </p:txBody>
      </p:sp>
      <p:sp>
        <p:nvSpPr>
          <p:cNvPr id="2" name="Plassholder for innhold 1"/>
          <p:cNvSpPr>
            <a:spLocks noGrp="1"/>
          </p:cNvSpPr>
          <p:nvPr>
            <p:ph sz="half" idx="1"/>
          </p:nvPr>
        </p:nvSpPr>
        <p:spPr/>
        <p:txBody>
          <a:bodyPr>
            <a:normAutofit lnSpcReduction="10000"/>
          </a:bodyPr>
          <a:lstStyle/>
          <a:p>
            <a:r>
              <a:rPr lang="nb-NO" dirty="0" smtClean="0"/>
              <a:t>Det finnes mange ulike kilder, både pålitelige og upålitelige.</a:t>
            </a:r>
          </a:p>
          <a:p>
            <a:endParaRPr lang="nb-NO" dirty="0" smtClean="0"/>
          </a:p>
          <a:p>
            <a:r>
              <a:rPr lang="nb-NO" dirty="0" smtClean="0"/>
              <a:t>Kan du stole på kilden din?</a:t>
            </a:r>
          </a:p>
          <a:p>
            <a:endParaRPr lang="nb-NO" dirty="0" smtClean="0"/>
          </a:p>
          <a:p>
            <a:r>
              <a:rPr lang="nb-NO" dirty="0" smtClean="0"/>
              <a:t>Sjekk påliteligheten til kildene før du bruker dem i teksten din.</a:t>
            </a:r>
            <a:endParaRPr lang="nb-NO"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2411810"/>
            <a:ext cx="4038600" cy="2902743"/>
          </a:xfrm>
        </p:spPr>
      </p:pic>
    </p:spTree>
    <p:extLst>
      <p:ext uri="{BB962C8B-B14F-4D97-AF65-F5344CB8AC3E}">
        <p14:creationId xmlns:p14="http://schemas.microsoft.com/office/powerpoint/2010/main" val="652517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fontScale="90000"/>
          </a:bodyPr>
          <a:lstStyle/>
          <a:p>
            <a:r>
              <a:rPr lang="nb-NO" dirty="0" smtClean="0"/>
              <a:t>Vurdering og revidering av egen tekst</a:t>
            </a:r>
            <a:endParaRPr lang="nb-NO" dirty="0"/>
          </a:p>
        </p:txBody>
      </p:sp>
      <p:sp>
        <p:nvSpPr>
          <p:cNvPr id="6" name="Plassholder for innhold 5"/>
          <p:cNvSpPr>
            <a:spLocks noGrp="1"/>
          </p:cNvSpPr>
          <p:nvPr>
            <p:ph idx="1"/>
          </p:nvPr>
        </p:nvSpPr>
        <p:spPr/>
        <p:txBody>
          <a:bodyPr>
            <a:normAutofit fontScale="92500" lnSpcReduction="10000"/>
          </a:bodyPr>
          <a:lstStyle/>
          <a:p>
            <a:pPr marL="514350" indent="-514350">
              <a:buFont typeface="+mj-lt"/>
              <a:buAutoNum type="arabicPeriod"/>
            </a:pPr>
            <a:r>
              <a:rPr lang="nb-NO" dirty="0" smtClean="0"/>
              <a:t>Les </a:t>
            </a:r>
            <a:r>
              <a:rPr lang="nb-NO" dirty="0" smtClean="0"/>
              <a:t>rolig gjennom teksten.</a:t>
            </a:r>
            <a:endParaRPr lang="nb-NO" dirty="0" smtClean="0"/>
          </a:p>
          <a:p>
            <a:pPr marL="514350" indent="-514350">
              <a:buFont typeface="+mj-lt"/>
              <a:buAutoNum type="arabicPeriod"/>
            </a:pPr>
            <a:r>
              <a:rPr lang="nb-NO" dirty="0" smtClean="0"/>
              <a:t>Legg merke til det du synes er </a:t>
            </a:r>
            <a:r>
              <a:rPr lang="nb-NO" dirty="0" smtClean="0"/>
              <a:t>godt.</a:t>
            </a:r>
            <a:endParaRPr lang="nb-NO" dirty="0" smtClean="0"/>
          </a:p>
          <a:p>
            <a:pPr marL="514350" indent="-514350">
              <a:buFont typeface="+mj-lt"/>
              <a:buAutoNum type="arabicPeriod"/>
            </a:pPr>
            <a:r>
              <a:rPr lang="nb-NO" dirty="0" smtClean="0"/>
              <a:t>Finn ut om noe er uklart, eller trenger mer forklaring. Rett opp. Trengs det flere eksempler? Legg til.</a:t>
            </a:r>
          </a:p>
          <a:p>
            <a:pPr marL="514350" indent="-514350">
              <a:buFont typeface="+mj-lt"/>
              <a:buAutoNum type="arabicPeriod"/>
            </a:pPr>
            <a:r>
              <a:rPr lang="nb-NO" dirty="0" smtClean="0"/>
              <a:t>Er teksten bygd opp på en logisk måte? Kommer det viktigste først? Bør noe strykes?  Vil teksten bli bedre om du endrer rekkefølgen av noen av avsnittene? Gjør det som du syns kan gjøre teksten bedre.</a:t>
            </a:r>
          </a:p>
          <a:p>
            <a:pPr marL="514350" indent="-514350">
              <a:buFont typeface="+mj-lt"/>
              <a:buAutoNum type="arabicPeriod"/>
            </a:pPr>
            <a:endParaRPr lang="nb-NO" dirty="0"/>
          </a:p>
        </p:txBody>
      </p:sp>
    </p:spTree>
    <p:extLst>
      <p:ext uri="{BB962C8B-B14F-4D97-AF65-F5344CB8AC3E}">
        <p14:creationId xmlns:p14="http://schemas.microsoft.com/office/powerpoint/2010/main" val="3408154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Forts. vurdering og revidering av </a:t>
            </a:r>
            <a:r>
              <a:rPr lang="nb-NO" smtClean="0"/>
              <a:t>egen tekst</a:t>
            </a:r>
            <a:endParaRPr lang="nb-NO" dirty="0"/>
          </a:p>
        </p:txBody>
      </p:sp>
      <p:sp>
        <p:nvSpPr>
          <p:cNvPr id="3" name="Plassholder for innhold 2"/>
          <p:cNvSpPr>
            <a:spLocks noGrp="1"/>
          </p:cNvSpPr>
          <p:nvPr>
            <p:ph idx="1"/>
          </p:nvPr>
        </p:nvSpPr>
        <p:spPr/>
        <p:txBody>
          <a:bodyPr/>
          <a:lstStyle/>
          <a:p>
            <a:pPr marL="0" indent="0">
              <a:buNone/>
            </a:pPr>
            <a:r>
              <a:rPr lang="nb-NO" dirty="0" smtClean="0"/>
              <a:t>5. Synes du at noe mangler? Føy til det du synes     mangler.</a:t>
            </a:r>
          </a:p>
          <a:p>
            <a:pPr marL="0" indent="0">
              <a:buNone/>
            </a:pPr>
            <a:r>
              <a:rPr lang="nb-NO" dirty="0" smtClean="0"/>
              <a:t>6. Er teksten delt i klare avsnitt med ett viktig moment i hvert?</a:t>
            </a:r>
          </a:p>
          <a:p>
            <a:pPr marL="0" indent="0">
              <a:buNone/>
            </a:pPr>
            <a:r>
              <a:rPr lang="nb-NO" dirty="0" smtClean="0"/>
              <a:t>7. Har teksten fått en god avslutning? Finpuss eventuelt avslutningen.</a:t>
            </a:r>
          </a:p>
          <a:p>
            <a:pPr marL="0" indent="0">
              <a:buNone/>
            </a:pPr>
            <a:r>
              <a:rPr lang="nb-NO" dirty="0" smtClean="0"/>
              <a:t>8. Se over og rett opp småfeil. Rett opp setninger som du mener kan bli bedre.</a:t>
            </a:r>
            <a:endParaRPr lang="nb-NO" dirty="0"/>
          </a:p>
        </p:txBody>
      </p:sp>
    </p:spTree>
    <p:extLst>
      <p:ext uri="{BB962C8B-B14F-4D97-AF65-F5344CB8AC3E}">
        <p14:creationId xmlns:p14="http://schemas.microsoft.com/office/powerpoint/2010/main" val="4187734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ssholder for innhold 5"/>
          <p:cNvSpPr>
            <a:spLocks noGrp="1"/>
          </p:cNvSpPr>
          <p:nvPr>
            <p:ph idx="1"/>
          </p:nvPr>
        </p:nvSpPr>
        <p:spPr>
          <a:xfrm>
            <a:off x="457200" y="2287413"/>
            <a:ext cx="8229600" cy="2941787"/>
          </a:xfrm>
        </p:spPr>
        <p:txBody>
          <a:bodyPr/>
          <a:lstStyle/>
          <a:p>
            <a:pPr marL="0" indent="0">
              <a:buNone/>
            </a:pPr>
            <a:r>
              <a:rPr lang="nb-NO" dirty="0" smtClean="0"/>
              <a:t>Skriv fem setninger:</a:t>
            </a:r>
          </a:p>
          <a:p>
            <a:r>
              <a:rPr lang="nb-NO" dirty="0" smtClean="0"/>
              <a:t>Fortell hvilket emne du vil skrive </a:t>
            </a:r>
            <a:r>
              <a:rPr lang="nb-NO" dirty="0" smtClean="0"/>
              <a:t>om.</a:t>
            </a:r>
            <a:endParaRPr lang="nb-NO" dirty="0" smtClean="0"/>
          </a:p>
          <a:p>
            <a:r>
              <a:rPr lang="nb-NO" dirty="0" smtClean="0"/>
              <a:t>Skriv tre setninger om dette </a:t>
            </a:r>
            <a:r>
              <a:rPr lang="nb-NO" dirty="0" smtClean="0"/>
              <a:t>emnet.</a:t>
            </a:r>
            <a:endParaRPr lang="nb-NO" dirty="0" smtClean="0"/>
          </a:p>
          <a:p>
            <a:r>
              <a:rPr lang="nb-NO" dirty="0" smtClean="0"/>
              <a:t>Skriv en setning som sammenfatter det du har </a:t>
            </a:r>
            <a:r>
              <a:rPr lang="nb-NO" dirty="0" smtClean="0"/>
              <a:t>skrevet.</a:t>
            </a:r>
            <a:endParaRPr lang="nb-NO" dirty="0" smtClean="0"/>
          </a:p>
        </p:txBody>
      </p:sp>
      <p:sp>
        <p:nvSpPr>
          <p:cNvPr id="5" name="Tittel 4"/>
          <p:cNvSpPr>
            <a:spLocks noGrp="1"/>
          </p:cNvSpPr>
          <p:nvPr>
            <p:ph type="title"/>
          </p:nvPr>
        </p:nvSpPr>
        <p:spPr/>
        <p:txBody>
          <a:bodyPr>
            <a:normAutofit fontScale="90000"/>
          </a:bodyPr>
          <a:lstStyle/>
          <a:p>
            <a:r>
              <a:rPr lang="nb-NO" dirty="0" smtClean="0"/>
              <a:t>Hvordan komme i gang med å skrive?</a:t>
            </a:r>
            <a:endParaRPr lang="nb-NO" dirty="0"/>
          </a:p>
        </p:txBody>
      </p:sp>
    </p:spTree>
    <p:extLst>
      <p:ext uri="{BB962C8B-B14F-4D97-AF65-F5344CB8AC3E}">
        <p14:creationId xmlns:p14="http://schemas.microsoft.com/office/powerpoint/2010/main" val="1783511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r>
              <a:rPr lang="nb-NO" dirty="0" smtClean="0"/>
              <a:t>Innledning: en setning</a:t>
            </a:r>
          </a:p>
          <a:p>
            <a:endParaRPr lang="nb-NO" dirty="0" smtClean="0"/>
          </a:p>
          <a:p>
            <a:r>
              <a:rPr lang="nb-NO" dirty="0" smtClean="0"/>
              <a:t>Midtdel: tre setninger</a:t>
            </a:r>
          </a:p>
          <a:p>
            <a:endParaRPr lang="nb-NO" dirty="0" smtClean="0"/>
          </a:p>
          <a:p>
            <a:r>
              <a:rPr lang="nb-NO" dirty="0" smtClean="0"/>
              <a:t>Avslutning: en setning</a:t>
            </a:r>
            <a:endParaRPr lang="nb-NO" dirty="0"/>
          </a:p>
        </p:txBody>
      </p:sp>
      <p:sp>
        <p:nvSpPr>
          <p:cNvPr id="2" name="Tittel 1"/>
          <p:cNvSpPr>
            <a:spLocks noGrp="1"/>
          </p:cNvSpPr>
          <p:nvPr>
            <p:ph type="title"/>
          </p:nvPr>
        </p:nvSpPr>
        <p:spPr/>
        <p:txBody>
          <a:bodyPr/>
          <a:lstStyle/>
          <a:p>
            <a:r>
              <a:rPr lang="nb-NO" dirty="0" smtClean="0"/>
              <a:t>Nå er rammen for teksten ferdig:</a:t>
            </a:r>
            <a:endParaRPr lang="nb-NO" dirty="0"/>
          </a:p>
        </p:txBody>
      </p:sp>
    </p:spTree>
    <p:extLst>
      <p:ext uri="{BB962C8B-B14F-4D97-AF65-F5344CB8AC3E}">
        <p14:creationId xmlns:p14="http://schemas.microsoft.com/office/powerpoint/2010/main" val="1787846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r>
              <a:rPr lang="nb-NO" dirty="0" smtClean="0"/>
              <a:t>Forklar litt om innholdet i hver setning</a:t>
            </a:r>
          </a:p>
          <a:p>
            <a:endParaRPr lang="nb-NO" dirty="0" smtClean="0"/>
          </a:p>
          <a:p>
            <a:r>
              <a:rPr lang="nb-NO" dirty="0" smtClean="0"/>
              <a:t>Gi gjerne eksempler</a:t>
            </a:r>
          </a:p>
          <a:p>
            <a:endParaRPr lang="nb-NO" dirty="0"/>
          </a:p>
          <a:p>
            <a:pPr marL="0" indent="0">
              <a:buNone/>
            </a:pPr>
            <a:endParaRPr lang="nb-NO" dirty="0"/>
          </a:p>
        </p:txBody>
      </p:sp>
      <p:sp>
        <p:nvSpPr>
          <p:cNvPr id="2" name="Tittel 1"/>
          <p:cNvSpPr>
            <a:spLocks noGrp="1"/>
          </p:cNvSpPr>
          <p:nvPr>
            <p:ph type="title"/>
          </p:nvPr>
        </p:nvSpPr>
        <p:spPr/>
        <p:txBody>
          <a:bodyPr/>
          <a:lstStyle/>
          <a:p>
            <a:r>
              <a:rPr lang="nb-NO" dirty="0" smtClean="0"/>
              <a:t>Neste trinn:</a:t>
            </a:r>
            <a:endParaRPr lang="nb-NO" dirty="0"/>
          </a:p>
        </p:txBody>
      </p:sp>
    </p:spTree>
    <p:extLst>
      <p:ext uri="{BB962C8B-B14F-4D97-AF65-F5344CB8AC3E}">
        <p14:creationId xmlns:p14="http://schemas.microsoft.com/office/powerpoint/2010/main" val="174332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normAutofit lnSpcReduction="10000"/>
          </a:bodyPr>
          <a:lstStyle/>
          <a:p>
            <a:pPr marL="0" indent="0">
              <a:buNone/>
            </a:pPr>
            <a:r>
              <a:rPr lang="nb-NO" dirty="0" smtClean="0"/>
              <a:t>Overskrift: Om vennskap</a:t>
            </a:r>
          </a:p>
          <a:p>
            <a:pPr marL="0" indent="0">
              <a:buNone/>
            </a:pPr>
            <a:endParaRPr lang="nb-NO" dirty="0" smtClean="0"/>
          </a:p>
          <a:p>
            <a:pPr marL="0" indent="0">
              <a:buNone/>
            </a:pPr>
            <a:r>
              <a:rPr lang="nb-NO" dirty="0" smtClean="0"/>
              <a:t>1 Vennskap er viktig</a:t>
            </a:r>
          </a:p>
          <a:p>
            <a:pPr marL="0" indent="0">
              <a:buNone/>
            </a:pPr>
            <a:r>
              <a:rPr lang="nb-NO" dirty="0" smtClean="0"/>
              <a:t>2 Når du har en venn, føler du at du betyr noe</a:t>
            </a:r>
          </a:p>
          <a:p>
            <a:pPr marL="0" indent="0">
              <a:buNone/>
            </a:pPr>
            <a:r>
              <a:rPr lang="nb-NO" dirty="0" smtClean="0"/>
              <a:t>3 En venn kan hjelpe deg når du har det vanskelig</a:t>
            </a:r>
          </a:p>
          <a:p>
            <a:pPr marL="0" indent="0">
              <a:buNone/>
            </a:pPr>
            <a:r>
              <a:rPr lang="nb-NO" dirty="0" smtClean="0"/>
              <a:t>4 Hvis du hjelper en venn, lærer du å ta ansvar</a:t>
            </a:r>
          </a:p>
          <a:p>
            <a:pPr marL="0" indent="0">
              <a:buNone/>
            </a:pPr>
            <a:r>
              <a:rPr lang="nb-NO" dirty="0" smtClean="0"/>
              <a:t>5 Det er viktig for unge å etablere vennskap </a:t>
            </a:r>
            <a:endParaRPr lang="nb-NO" dirty="0"/>
          </a:p>
        </p:txBody>
      </p:sp>
      <p:sp>
        <p:nvSpPr>
          <p:cNvPr id="2" name="Tittel 1"/>
          <p:cNvSpPr>
            <a:spLocks noGrp="1"/>
          </p:cNvSpPr>
          <p:nvPr>
            <p:ph type="title"/>
          </p:nvPr>
        </p:nvSpPr>
        <p:spPr/>
        <p:txBody>
          <a:bodyPr/>
          <a:lstStyle/>
          <a:p>
            <a:r>
              <a:rPr lang="nb-NO" dirty="0" smtClean="0"/>
              <a:t>Eksempel</a:t>
            </a:r>
            <a:endParaRPr lang="nb-NO" dirty="0"/>
          </a:p>
        </p:txBody>
      </p:sp>
    </p:spTree>
    <p:extLst>
      <p:ext uri="{BB962C8B-B14F-4D97-AF65-F5344CB8AC3E}">
        <p14:creationId xmlns:p14="http://schemas.microsoft.com/office/powerpoint/2010/main" val="270367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683568" y="1772816"/>
            <a:ext cx="7408333" cy="4242784"/>
          </a:xfrm>
        </p:spPr>
        <p:txBody>
          <a:bodyPr>
            <a:normAutofit fontScale="85000" lnSpcReduction="20000"/>
          </a:bodyPr>
          <a:lstStyle/>
          <a:p>
            <a:pPr marL="0" indent="0">
              <a:buNone/>
            </a:pPr>
            <a:r>
              <a:rPr lang="nb-NO" dirty="0" smtClean="0"/>
              <a:t>Utvid slik:</a:t>
            </a:r>
          </a:p>
          <a:p>
            <a:pPr marL="0" indent="0">
              <a:buNone/>
            </a:pPr>
            <a:endParaRPr lang="nb-NO" dirty="0" smtClean="0"/>
          </a:p>
          <a:p>
            <a:pPr marL="0" indent="0">
              <a:buNone/>
            </a:pPr>
            <a:r>
              <a:rPr lang="nb-NO" dirty="0" smtClean="0"/>
              <a:t>Vennskap er viktig fordi mennesker ønsker kontakt med hverandre</a:t>
            </a:r>
          </a:p>
          <a:p>
            <a:pPr marL="0" indent="0">
              <a:buNone/>
            </a:pPr>
            <a:r>
              <a:rPr lang="nb-NO" dirty="0" smtClean="0"/>
              <a:t>Vi føler oss ensomme hvis vi ikke har noen å snakke med</a:t>
            </a:r>
          </a:p>
          <a:p>
            <a:pPr marL="0" indent="0">
              <a:buNone/>
            </a:pPr>
            <a:r>
              <a:rPr lang="nb-NO" dirty="0" smtClean="0"/>
              <a:t>Det er viktig å ha noen å dele sorger og gleder med</a:t>
            </a:r>
          </a:p>
          <a:p>
            <a:pPr marL="0" indent="0">
              <a:buNone/>
            </a:pPr>
            <a:r>
              <a:rPr lang="nb-NO" dirty="0" smtClean="0"/>
              <a:t>Gi gjerne et eksempel fra virkeligheten</a:t>
            </a:r>
          </a:p>
          <a:p>
            <a:pPr marL="0" indent="0">
              <a:buNone/>
            </a:pPr>
            <a:endParaRPr lang="nb-NO" dirty="0"/>
          </a:p>
          <a:p>
            <a:pPr marL="0" indent="0">
              <a:buNone/>
            </a:pPr>
            <a:r>
              <a:rPr lang="nb-NO" dirty="0" smtClean="0"/>
              <a:t>Bruk ord som: hvis, men, og, fordi</a:t>
            </a:r>
            <a:endParaRPr lang="nb-NO" dirty="0"/>
          </a:p>
        </p:txBody>
      </p:sp>
      <p:sp>
        <p:nvSpPr>
          <p:cNvPr id="3" name="Tittel 2"/>
          <p:cNvSpPr>
            <a:spLocks noGrp="1"/>
          </p:cNvSpPr>
          <p:nvPr>
            <p:ph type="title"/>
          </p:nvPr>
        </p:nvSpPr>
        <p:spPr/>
        <p:txBody>
          <a:bodyPr/>
          <a:lstStyle/>
          <a:p>
            <a:pPr algn="l"/>
            <a:r>
              <a:rPr lang="nb-NO" dirty="0" smtClean="0"/>
              <a:t>Setning 1: Vennskap er viktig</a:t>
            </a:r>
            <a:endParaRPr lang="nb-NO" dirty="0"/>
          </a:p>
        </p:txBody>
      </p:sp>
    </p:spTree>
    <p:extLst>
      <p:ext uri="{BB962C8B-B14F-4D97-AF65-F5344CB8AC3E}">
        <p14:creationId xmlns:p14="http://schemas.microsoft.com/office/powerpoint/2010/main" val="109016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p:txBody>
          <a:bodyPr>
            <a:normAutofit fontScale="92500" lnSpcReduction="20000"/>
          </a:bodyPr>
          <a:lstStyle/>
          <a:p>
            <a:pPr marL="0" indent="0">
              <a:buNone/>
            </a:pPr>
            <a:r>
              <a:rPr lang="nb-NO" dirty="0" smtClean="0"/>
              <a:t>Utvid slik:</a:t>
            </a:r>
          </a:p>
          <a:p>
            <a:pPr marL="0" indent="0">
              <a:buNone/>
            </a:pPr>
            <a:endParaRPr lang="nb-NO" dirty="0" smtClean="0"/>
          </a:p>
          <a:p>
            <a:pPr marL="0" indent="0">
              <a:buNone/>
            </a:pPr>
            <a:r>
              <a:rPr lang="nb-NO" dirty="0" smtClean="0"/>
              <a:t>En venn kan høre når du vil fortelle noe</a:t>
            </a:r>
          </a:p>
          <a:p>
            <a:pPr marL="0" indent="0">
              <a:buNone/>
            </a:pPr>
            <a:r>
              <a:rPr lang="nb-NO" dirty="0" smtClean="0"/>
              <a:t>En venn setter pris på deg slik du er</a:t>
            </a:r>
          </a:p>
          <a:p>
            <a:pPr marL="0" indent="0">
              <a:buNone/>
            </a:pPr>
            <a:r>
              <a:rPr lang="nb-NO" dirty="0" smtClean="0"/>
              <a:t>Dere kan diskutere</a:t>
            </a:r>
          </a:p>
          <a:p>
            <a:pPr marL="0" indent="0">
              <a:buNone/>
            </a:pPr>
            <a:r>
              <a:rPr lang="nb-NO" dirty="0" smtClean="0"/>
              <a:t>Dere kan gjøre hyggelige ting sammen</a:t>
            </a:r>
          </a:p>
          <a:p>
            <a:pPr marL="0" indent="0">
              <a:buNone/>
            </a:pPr>
            <a:r>
              <a:rPr lang="nb-NO" dirty="0" smtClean="0"/>
              <a:t>Gi eksempel</a:t>
            </a:r>
          </a:p>
          <a:p>
            <a:endParaRPr lang="nb-NO" dirty="0"/>
          </a:p>
          <a:p>
            <a:pPr marL="0" indent="0">
              <a:buNone/>
            </a:pPr>
            <a:r>
              <a:rPr lang="nb-NO" dirty="0" smtClean="0"/>
              <a:t>Bruk </a:t>
            </a:r>
            <a:r>
              <a:rPr lang="nb-NO" dirty="0"/>
              <a:t>ord som: hvis, men, og, fordi</a:t>
            </a:r>
          </a:p>
          <a:p>
            <a:endParaRPr lang="nb-NO" dirty="0" smtClean="0"/>
          </a:p>
          <a:p>
            <a:endParaRPr lang="nb-NO" sz="1437" dirty="0"/>
          </a:p>
        </p:txBody>
      </p:sp>
      <p:sp>
        <p:nvSpPr>
          <p:cNvPr id="3" name="Tittel 2"/>
          <p:cNvSpPr>
            <a:spLocks noGrp="1"/>
          </p:cNvSpPr>
          <p:nvPr>
            <p:ph type="title"/>
          </p:nvPr>
        </p:nvSpPr>
        <p:spPr/>
        <p:txBody>
          <a:bodyPr>
            <a:normAutofit fontScale="90000"/>
          </a:bodyPr>
          <a:lstStyle/>
          <a:p>
            <a:pPr algn="l"/>
            <a:r>
              <a:rPr lang="nb-NO" dirty="0" smtClean="0"/>
              <a:t>Setning 2: Når du har en venn føler du at du betyr noe</a:t>
            </a:r>
            <a:endParaRPr lang="nb-NO" dirty="0"/>
          </a:p>
        </p:txBody>
      </p:sp>
    </p:spTree>
    <p:extLst>
      <p:ext uri="{BB962C8B-B14F-4D97-AF65-F5344CB8AC3E}">
        <p14:creationId xmlns:p14="http://schemas.microsoft.com/office/powerpoint/2010/main" val="28323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67544" y="1916832"/>
            <a:ext cx="7408333" cy="3450696"/>
          </a:xfrm>
        </p:spPr>
        <p:txBody>
          <a:bodyPr>
            <a:normAutofit fontScale="77500" lnSpcReduction="20000"/>
          </a:bodyPr>
          <a:lstStyle/>
          <a:p>
            <a:pPr marL="0" indent="0">
              <a:buNone/>
            </a:pPr>
            <a:r>
              <a:rPr lang="nb-NO" dirty="0" smtClean="0"/>
              <a:t>Utvid slik:</a:t>
            </a:r>
          </a:p>
          <a:p>
            <a:pPr marL="0" indent="0">
              <a:buNone/>
            </a:pPr>
            <a:endParaRPr lang="nb-NO" dirty="0" smtClean="0"/>
          </a:p>
          <a:p>
            <a:pPr marL="0" indent="0">
              <a:buNone/>
            </a:pPr>
            <a:r>
              <a:rPr lang="nb-NO" dirty="0" smtClean="0"/>
              <a:t>En venn kan lytte når du har opplevd noe vanskelig</a:t>
            </a:r>
          </a:p>
          <a:p>
            <a:pPr marL="0" indent="0">
              <a:buNone/>
            </a:pPr>
            <a:r>
              <a:rPr lang="nb-NO" dirty="0" smtClean="0"/>
              <a:t>En venn kan støtte deg når du føler deg urettferdig behandlet</a:t>
            </a:r>
          </a:p>
          <a:p>
            <a:pPr marL="0" indent="0">
              <a:buNone/>
            </a:pPr>
            <a:r>
              <a:rPr lang="nb-NO" dirty="0" smtClean="0"/>
              <a:t>Hvis du har en venn, er det lettere å unngå mobbing og utestenging</a:t>
            </a:r>
          </a:p>
          <a:p>
            <a:pPr marL="0" indent="0">
              <a:buNone/>
            </a:pPr>
            <a:endParaRPr lang="nb-NO" dirty="0" smtClean="0"/>
          </a:p>
          <a:p>
            <a:pPr marL="0" indent="0">
              <a:buNone/>
            </a:pPr>
            <a:r>
              <a:rPr lang="nb-NO" dirty="0"/>
              <a:t>Bruk ord som: hvis, men, og, fordi</a:t>
            </a:r>
          </a:p>
          <a:p>
            <a:pPr marL="0" indent="0">
              <a:buNone/>
            </a:pPr>
            <a:endParaRPr lang="nb-NO" dirty="0" smtClean="0"/>
          </a:p>
          <a:p>
            <a:pPr marL="0" indent="0">
              <a:buNone/>
            </a:pPr>
            <a:endParaRPr lang="nb-NO" dirty="0" smtClean="0"/>
          </a:p>
          <a:p>
            <a:pPr marL="0" indent="0">
              <a:buNone/>
            </a:pPr>
            <a:endParaRPr lang="nb-NO" dirty="0"/>
          </a:p>
          <a:p>
            <a:pPr marL="0" indent="0">
              <a:buNone/>
            </a:pPr>
            <a:endParaRPr lang="nb-NO" dirty="0" smtClean="0"/>
          </a:p>
          <a:p>
            <a:pPr marL="0" indent="0">
              <a:buNone/>
            </a:pPr>
            <a:endParaRPr lang="nb-NO" dirty="0"/>
          </a:p>
        </p:txBody>
      </p:sp>
      <p:sp>
        <p:nvSpPr>
          <p:cNvPr id="3" name="Tittel 2"/>
          <p:cNvSpPr>
            <a:spLocks noGrp="1"/>
          </p:cNvSpPr>
          <p:nvPr>
            <p:ph type="title"/>
          </p:nvPr>
        </p:nvSpPr>
        <p:spPr/>
        <p:txBody>
          <a:bodyPr>
            <a:normAutofit fontScale="90000"/>
          </a:bodyPr>
          <a:lstStyle/>
          <a:p>
            <a:pPr algn="l"/>
            <a:r>
              <a:rPr lang="nb-NO" dirty="0" smtClean="0"/>
              <a:t>Setning tre: En venn kan hjelpe deg når du har det vanskelig</a:t>
            </a:r>
            <a:endParaRPr lang="nb-NO" dirty="0"/>
          </a:p>
        </p:txBody>
      </p:sp>
    </p:spTree>
    <p:extLst>
      <p:ext uri="{BB962C8B-B14F-4D97-AF65-F5344CB8AC3E}">
        <p14:creationId xmlns:p14="http://schemas.microsoft.com/office/powerpoint/2010/main" val="75843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2104256"/>
            <a:ext cx="8229600" cy="3556992"/>
          </a:xfrm>
        </p:spPr>
        <p:txBody>
          <a:bodyPr>
            <a:normAutofit lnSpcReduction="10000"/>
          </a:bodyPr>
          <a:lstStyle/>
          <a:p>
            <a:pPr marL="0" indent="0">
              <a:buNone/>
            </a:pPr>
            <a:r>
              <a:rPr lang="nb-NO" sz="2800" dirty="0" smtClean="0"/>
              <a:t>Utvid slik:</a:t>
            </a:r>
          </a:p>
          <a:p>
            <a:pPr marL="0" indent="0">
              <a:buNone/>
            </a:pPr>
            <a:endParaRPr lang="nb-NO" sz="2800" dirty="0" smtClean="0"/>
          </a:p>
          <a:p>
            <a:pPr marL="0" indent="0">
              <a:buNone/>
            </a:pPr>
            <a:r>
              <a:rPr lang="nb-NO" sz="2800" dirty="0" smtClean="0"/>
              <a:t>Du må selv stille opp, lytte og gi råd</a:t>
            </a:r>
          </a:p>
          <a:p>
            <a:pPr marL="0" indent="0">
              <a:buNone/>
            </a:pPr>
            <a:r>
              <a:rPr lang="nb-NO" sz="2800" dirty="0" smtClean="0"/>
              <a:t>Du lærer å forstå andres problemer</a:t>
            </a:r>
          </a:p>
          <a:p>
            <a:pPr marL="0" indent="0">
              <a:buNone/>
            </a:pPr>
            <a:r>
              <a:rPr lang="nb-NO" sz="2800" dirty="0" smtClean="0"/>
              <a:t>Du blir mer sosial fordi du skjønner andre bedre</a:t>
            </a:r>
          </a:p>
          <a:p>
            <a:endParaRPr lang="nb-NO" sz="2800" dirty="0"/>
          </a:p>
          <a:p>
            <a:pPr marL="0" indent="0">
              <a:buNone/>
            </a:pPr>
            <a:r>
              <a:rPr lang="nb-NO" sz="2800" dirty="0"/>
              <a:t>Bruk ord som: hvis, men, og, fordi</a:t>
            </a:r>
          </a:p>
          <a:p>
            <a:endParaRPr lang="nb-NO" dirty="0"/>
          </a:p>
        </p:txBody>
      </p:sp>
      <p:sp>
        <p:nvSpPr>
          <p:cNvPr id="3" name="Tittel 2"/>
          <p:cNvSpPr>
            <a:spLocks noGrp="1"/>
          </p:cNvSpPr>
          <p:nvPr>
            <p:ph type="title"/>
          </p:nvPr>
        </p:nvSpPr>
        <p:spPr/>
        <p:txBody>
          <a:bodyPr>
            <a:normAutofit fontScale="90000"/>
          </a:bodyPr>
          <a:lstStyle/>
          <a:p>
            <a:pPr algn="l"/>
            <a:r>
              <a:rPr lang="nb-NO" dirty="0" smtClean="0"/>
              <a:t>Setning fire: Når du hjelper en venn, lærer du å ta ansvar</a:t>
            </a:r>
            <a:endParaRPr lang="nb-NO" dirty="0"/>
          </a:p>
        </p:txBody>
      </p:sp>
    </p:spTree>
    <p:extLst>
      <p:ext uri="{BB962C8B-B14F-4D97-AF65-F5344CB8AC3E}">
        <p14:creationId xmlns:p14="http://schemas.microsoft.com/office/powerpoint/2010/main" val="3338296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gnatur_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Signatur_mal</Template>
  <TotalTime>56</TotalTime>
  <Words>696</Words>
  <Application>Microsoft Office PowerPoint</Application>
  <PresentationFormat>On-screen Show (4:3)</PresentationFormat>
  <Paragraphs>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Signatur_mal</vt:lpstr>
      <vt:lpstr>Å skrive sin mening</vt:lpstr>
      <vt:lpstr>Hvordan komme i gang med å skrive?</vt:lpstr>
      <vt:lpstr>Nå er rammen for teksten ferdig:</vt:lpstr>
      <vt:lpstr>Neste trinn:</vt:lpstr>
      <vt:lpstr>Eksempel</vt:lpstr>
      <vt:lpstr>Setning 1: Vennskap er viktig</vt:lpstr>
      <vt:lpstr>Setning 2: Når du har en venn føler du at du betyr noe</vt:lpstr>
      <vt:lpstr>Setning tre: En venn kan hjelpe deg når du har det vanskelig</vt:lpstr>
      <vt:lpstr>Setning fire: Når du hjelper en venn, lærer du å ta ansvar</vt:lpstr>
      <vt:lpstr>Setning fem: Det er viktig for unge å etablere vennskap</vt:lpstr>
      <vt:lpstr>Riktig kildebruk</vt:lpstr>
      <vt:lpstr>Riktig kildebruk</vt:lpstr>
      <vt:lpstr>Kildekritikk</vt:lpstr>
      <vt:lpstr>Vurdering og revidering av egen tekst</vt:lpstr>
      <vt:lpstr>Forts. vurdering og revidering av egen tekst</vt:lpstr>
    </vt:vector>
  </TitlesOfParts>
  <Company>Fagbokforlaget VB 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 SKRIVE SIN MENING</dc:title>
  <dc:creator>Ingvild Sommer</dc:creator>
  <cp:lastModifiedBy>Ingvild Sommer</cp:lastModifiedBy>
  <cp:revision>8</cp:revision>
  <dcterms:created xsi:type="dcterms:W3CDTF">2013-08-08T08:15:12Z</dcterms:created>
  <dcterms:modified xsi:type="dcterms:W3CDTF">2013-08-08T16:42:16Z</dcterms:modified>
</cp:coreProperties>
</file>