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23" d="100"/>
          <a:sy n="123" d="100"/>
        </p:scale>
        <p:origin x="852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15.02.2021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tel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nb-NO" i="1" dirty="0"/>
              <a:t>1700-tallet: Opplysningstiden</a:t>
            </a:r>
            <a:br>
              <a:rPr lang="nb-NO" b="1" i="1" dirty="0"/>
            </a:br>
            <a:r>
              <a:rPr lang="nb-NO" sz="3100" dirty="0"/>
              <a:t>Tro på </a:t>
            </a:r>
            <a:br>
              <a:rPr lang="nb-NO" sz="3100" dirty="0"/>
            </a:br>
            <a:r>
              <a:rPr lang="nb-NO" sz="3100" dirty="0"/>
              <a:t>fornuft, frihet og framtid</a:t>
            </a:r>
            <a:endParaRPr lang="nb-NO" sz="3100" b="1" i="1" dirty="0"/>
          </a:p>
        </p:txBody>
      </p:sp>
      <p:sp>
        <p:nvSpPr>
          <p:cNvPr id="3" name="Undertittel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nb-NO" dirty="0"/>
              <a:t> </a:t>
            </a:r>
          </a:p>
        </p:txBody>
      </p:sp>
      <p:pic>
        <p:nvPicPr>
          <p:cNvPr id="2" name="Bild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1770748"/>
            <a:ext cx="5832648" cy="4250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669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nb-NO" dirty="0"/>
              <a:t> </a:t>
            </a:r>
            <a:br>
              <a:rPr lang="nb-NO" dirty="0"/>
            </a:br>
            <a:r>
              <a:rPr lang="nb-NO" dirty="0"/>
              <a:t>Kjennetegn ved opplysningstiden</a:t>
            </a:r>
            <a:br>
              <a:rPr lang="nb-NO" dirty="0"/>
            </a:br>
            <a:endParaRPr lang="nb-NO" dirty="0"/>
          </a:p>
        </p:txBody>
      </p:sp>
      <p:sp>
        <p:nvSpPr>
          <p:cNvPr id="3075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Troen på at kunnskap og fornuft vil frigjøre menneskene og føre samfunnet framover</a:t>
            </a:r>
          </a:p>
          <a:p>
            <a:r>
              <a:rPr lang="nb-NO" dirty="0"/>
              <a:t>Folket, ikke konger og kirke,  skulle styre samfunnet</a:t>
            </a:r>
          </a:p>
          <a:p>
            <a:r>
              <a:rPr lang="nb-NO" dirty="0"/>
              <a:t>Menneskerettigheter</a:t>
            </a:r>
          </a:p>
        </p:txBody>
      </p:sp>
    </p:spTree>
    <p:extLst>
      <p:ext uri="{BB962C8B-B14F-4D97-AF65-F5344CB8AC3E}">
        <p14:creationId xmlns:p14="http://schemas.microsoft.com/office/powerpoint/2010/main" val="1459678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nb-NO" dirty="0"/>
              <a:t>De franske opplysningsfilosofene</a:t>
            </a:r>
          </a:p>
        </p:txBody>
      </p:sp>
      <p:sp>
        <p:nvSpPr>
          <p:cNvPr id="4099" name="Plassholder for innhold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nb-NO" dirty="0"/>
              <a:t>Voltaire (bildet): Kjempet for ytringsfriheten</a:t>
            </a:r>
          </a:p>
          <a:p>
            <a:pPr marL="0" indent="0">
              <a:buNone/>
              <a:defRPr/>
            </a:pPr>
            <a:endParaRPr lang="nb-NO" dirty="0"/>
          </a:p>
          <a:p>
            <a:pPr>
              <a:defRPr/>
            </a:pPr>
            <a:r>
              <a:rPr lang="nb-NO" dirty="0"/>
              <a:t>Diderot redigerte </a:t>
            </a:r>
            <a:r>
              <a:rPr lang="nb-NO" dirty="0" err="1"/>
              <a:t>Encyklopédien</a:t>
            </a:r>
            <a:r>
              <a:rPr lang="nb-NO" dirty="0"/>
              <a:t>, et stort leksikon med «all verdens kunnskap» som ble spredd til hele Europa</a:t>
            </a:r>
          </a:p>
        </p:txBody>
      </p:sp>
      <p:pic>
        <p:nvPicPr>
          <p:cNvPr id="3" name="Plassholder for innhold 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684" y="1600200"/>
            <a:ext cx="3987632" cy="4525963"/>
          </a:xfrm>
        </p:spPr>
      </p:pic>
    </p:spTree>
    <p:extLst>
      <p:ext uri="{BB962C8B-B14F-4D97-AF65-F5344CB8AC3E}">
        <p14:creationId xmlns:p14="http://schemas.microsoft.com/office/powerpoint/2010/main" val="264117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/>
              <a:t> </a:t>
            </a:r>
            <a:br>
              <a:rPr lang="nb-NO" dirty="0"/>
            </a:br>
            <a:r>
              <a:rPr lang="nb-NO" dirty="0"/>
              <a:t>To revolusjoner på 1700-tallet</a:t>
            </a:r>
          </a:p>
        </p:txBody>
      </p:sp>
      <p:sp>
        <p:nvSpPr>
          <p:cNvPr id="512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dirty="0"/>
              <a:t>Den politiske revolusjonen:</a:t>
            </a:r>
          </a:p>
          <a:p>
            <a:r>
              <a:rPr lang="nb-NO" sz="2800" dirty="0"/>
              <a:t>1776: USAs uavhengighetserklæring </a:t>
            </a:r>
          </a:p>
          <a:p>
            <a:r>
              <a:rPr lang="nb-NO" sz="2800" dirty="0"/>
              <a:t>1789: Den franske revolusjonen: Frihet, likhet og brorskap!</a:t>
            </a:r>
          </a:p>
          <a:p>
            <a:pPr>
              <a:buNone/>
            </a:pPr>
            <a:r>
              <a:rPr lang="nb-NO" dirty="0"/>
              <a:t>Den industrielle revolusjonen:</a:t>
            </a:r>
          </a:p>
          <a:p>
            <a:r>
              <a:rPr lang="nb-NO" sz="2800" dirty="0"/>
              <a:t>Begynte i Storbritannia, spredde seg etter hvert til hele verden</a:t>
            </a:r>
          </a:p>
          <a:p>
            <a:pPr eaLnBrk="1" hangingPunct="1"/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693714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549275"/>
            <a:ext cx="8229600" cy="8683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nb-NO" dirty="0"/>
              <a:t>Opplysningstidens litteratur</a:t>
            </a:r>
            <a:br>
              <a:rPr lang="nb-NO" dirty="0"/>
            </a:br>
            <a:endParaRPr lang="nb-NO" dirty="0"/>
          </a:p>
        </p:txBody>
      </p:sp>
      <p:sp>
        <p:nvSpPr>
          <p:cNvPr id="6147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nb-NO" dirty="0"/>
              <a:t> Klassisistisk teater: Bygde på stedets, tidens og handlingens enhet</a:t>
            </a:r>
          </a:p>
          <a:p>
            <a:pPr>
              <a:defRPr/>
            </a:pPr>
            <a:r>
              <a:rPr lang="nb-NO" dirty="0"/>
              <a:t>Molière: fransk komedieforfatter</a:t>
            </a:r>
          </a:p>
          <a:p>
            <a:pPr marL="0" indent="0">
              <a:buNone/>
              <a:defRPr/>
            </a:pPr>
            <a:endParaRPr lang="nb-NO" dirty="0"/>
          </a:p>
          <a:p>
            <a:pPr>
              <a:buNone/>
              <a:defRPr/>
            </a:pPr>
            <a:r>
              <a:rPr lang="nb-NO" dirty="0"/>
              <a:t>Reiselitteratur:</a:t>
            </a:r>
          </a:p>
          <a:p>
            <a:pPr>
              <a:defRPr/>
            </a:pPr>
            <a:r>
              <a:rPr lang="nb-NO" dirty="0"/>
              <a:t>Swift: </a:t>
            </a:r>
            <a:r>
              <a:rPr lang="nb-NO" i="1" dirty="0"/>
              <a:t>Gullivers reiser</a:t>
            </a:r>
            <a:endParaRPr lang="nb-NO" dirty="0"/>
          </a:p>
          <a:p>
            <a:pPr>
              <a:defRPr/>
            </a:pPr>
            <a:r>
              <a:rPr lang="nb-NO" dirty="0"/>
              <a:t>Dafoe: </a:t>
            </a:r>
            <a:r>
              <a:rPr lang="nb-NO" i="1" dirty="0"/>
              <a:t>Robinson Crusoe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722904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nb-NO" i="1" dirty="0"/>
              <a:t> </a:t>
            </a:r>
            <a:br>
              <a:rPr lang="nb-NO" dirty="0"/>
            </a:br>
            <a:r>
              <a:rPr lang="nb-NO" dirty="0"/>
              <a:t>Opplysningstiden i Danmark-Norge:</a:t>
            </a:r>
            <a:br>
              <a:rPr lang="nb-NO" dirty="0"/>
            </a:br>
            <a:endParaRPr lang="nb-NO" dirty="0"/>
          </a:p>
        </p:txBody>
      </p:sp>
      <p:sp>
        <p:nvSpPr>
          <p:cNvPr id="7171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3000" dirty="0"/>
              <a:t>København ble stor by med rikt borgerskap, utviklet en borgerlig offentlighet.</a:t>
            </a:r>
          </a:p>
          <a:p>
            <a:r>
              <a:rPr lang="nb-NO" sz="3000" dirty="0"/>
              <a:t>I salonger, foreninger og teatre ble nye ideer spredd og diskutert.</a:t>
            </a:r>
          </a:p>
          <a:p>
            <a:r>
              <a:rPr lang="nn-NO" sz="3000" dirty="0"/>
              <a:t>Nye </a:t>
            </a:r>
            <a:r>
              <a:rPr lang="nn-NO" sz="3000" dirty="0" err="1"/>
              <a:t>biblioteker</a:t>
            </a:r>
            <a:r>
              <a:rPr lang="nn-NO" sz="3000" dirty="0"/>
              <a:t> med aviser, blader og bøker</a:t>
            </a:r>
          </a:p>
          <a:p>
            <a:r>
              <a:rPr lang="nn-NO" sz="3000" dirty="0" err="1"/>
              <a:t>Opplysningsideene</a:t>
            </a:r>
            <a:r>
              <a:rPr lang="nn-NO" sz="3000" dirty="0"/>
              <a:t> </a:t>
            </a:r>
            <a:r>
              <a:rPr lang="nn-NO" sz="3000" dirty="0" err="1"/>
              <a:t>motarbeidet</a:t>
            </a:r>
            <a:r>
              <a:rPr lang="nn-NO" sz="3000" dirty="0"/>
              <a:t> av  pietismen</a:t>
            </a:r>
            <a:endParaRPr lang="nb-NO" sz="3000" dirty="0"/>
          </a:p>
        </p:txBody>
      </p:sp>
    </p:spTree>
    <p:extLst>
      <p:ext uri="{BB962C8B-B14F-4D97-AF65-F5344CB8AC3E}">
        <p14:creationId xmlns:p14="http://schemas.microsoft.com/office/powerpoint/2010/main" val="30966111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br>
              <a:rPr lang="nn-NO" dirty="0"/>
            </a:br>
            <a:r>
              <a:rPr lang="nn-NO" dirty="0"/>
              <a:t>Holberg: Opplysningstidens </a:t>
            </a:r>
            <a:r>
              <a:rPr lang="nn-NO" dirty="0" err="1"/>
              <a:t>forfatter</a:t>
            </a:r>
            <a:r>
              <a:rPr lang="nn-NO" dirty="0"/>
              <a:t> i Danmark-Norge:</a:t>
            </a:r>
            <a:br>
              <a:rPr lang="nb-NO" dirty="0"/>
            </a:br>
            <a:endParaRPr lang="nb-NO" dirty="0"/>
          </a:p>
        </p:txBody>
      </p:sp>
      <p:sp>
        <p:nvSpPr>
          <p:cNvPr id="8195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n-NO" dirty="0"/>
              <a:t>Mest kjente verk:</a:t>
            </a:r>
            <a:endParaRPr lang="nb-NO" dirty="0"/>
          </a:p>
          <a:p>
            <a:r>
              <a:rPr lang="nn-NO" dirty="0" err="1"/>
              <a:t>Komedier</a:t>
            </a:r>
            <a:r>
              <a:rPr lang="nn-NO" dirty="0"/>
              <a:t>: </a:t>
            </a:r>
            <a:r>
              <a:rPr lang="nn-NO" i="1" dirty="0"/>
              <a:t>Jeppe </a:t>
            </a:r>
            <a:r>
              <a:rPr lang="nn-NO" i="1" dirty="0" err="1"/>
              <a:t>paa</a:t>
            </a:r>
            <a:r>
              <a:rPr lang="nn-NO" i="1" dirty="0"/>
              <a:t> </a:t>
            </a:r>
            <a:r>
              <a:rPr lang="nn-NO" i="1" dirty="0" err="1"/>
              <a:t>Bierget</a:t>
            </a:r>
            <a:r>
              <a:rPr lang="nn-NO" i="1" dirty="0"/>
              <a:t> </a:t>
            </a:r>
            <a:r>
              <a:rPr lang="nn-NO" dirty="0"/>
              <a:t>og </a:t>
            </a:r>
            <a:r>
              <a:rPr lang="nn-NO" i="1" dirty="0"/>
              <a:t>Erasmus </a:t>
            </a:r>
            <a:r>
              <a:rPr lang="nn-NO" i="1" dirty="0" err="1"/>
              <a:t>Montanus</a:t>
            </a:r>
            <a:endParaRPr lang="nb-NO" dirty="0"/>
          </a:p>
          <a:p>
            <a:r>
              <a:rPr lang="nn-NO" dirty="0"/>
              <a:t>Fantasy-roman: </a:t>
            </a:r>
            <a:r>
              <a:rPr lang="nn-NO" i="1" dirty="0"/>
              <a:t>Niels Klims underjordiske </a:t>
            </a:r>
            <a:r>
              <a:rPr lang="nn-NO" i="1"/>
              <a:t>Rejse</a:t>
            </a:r>
            <a:endParaRPr lang="nb-NO" dirty="0"/>
          </a:p>
          <a:p>
            <a:r>
              <a:rPr lang="nb-NO" dirty="0"/>
              <a:t>Essay:</a:t>
            </a:r>
            <a:r>
              <a:rPr lang="nb-NO" i="1" dirty="0"/>
              <a:t> Moralske Tanker </a:t>
            </a:r>
            <a:r>
              <a:rPr lang="nb-NO" dirty="0"/>
              <a:t>og </a:t>
            </a:r>
            <a:r>
              <a:rPr lang="nb-NO" i="1" dirty="0"/>
              <a:t>Epistler</a:t>
            </a:r>
            <a:endParaRPr lang="nb-NO" dirty="0"/>
          </a:p>
        </p:txBody>
      </p:sp>
      <p:pic>
        <p:nvPicPr>
          <p:cNvPr id="4" name="Plassholder for innhold 3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9844" y="1600200"/>
            <a:ext cx="3515311" cy="4525963"/>
          </a:xfrm>
        </p:spPr>
      </p:pic>
    </p:spTree>
    <p:extLst>
      <p:ext uri="{BB962C8B-B14F-4D97-AF65-F5344CB8AC3E}">
        <p14:creationId xmlns:p14="http://schemas.microsoft.com/office/powerpoint/2010/main" val="2602307254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16</TotalTime>
  <Words>220</Words>
  <Application>Microsoft Office PowerPoint</Application>
  <PresentationFormat>Skjermfremvisning (4:3)</PresentationFormat>
  <Paragraphs>33</Paragraphs>
  <Slides>7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7</vt:i4>
      </vt:variant>
    </vt:vector>
  </HeadingPairs>
  <TitlesOfParts>
    <vt:vector size="10" baseType="lpstr">
      <vt:lpstr>Arial</vt:lpstr>
      <vt:lpstr>Calibri</vt:lpstr>
      <vt:lpstr>Signatur_mal</vt:lpstr>
      <vt:lpstr>1700-tallet: Opplysningstiden Tro på  fornuft, frihet og framtid</vt:lpstr>
      <vt:lpstr>  Kjennetegn ved opplysningstiden </vt:lpstr>
      <vt:lpstr>De franske opplysningsfilosofene</vt:lpstr>
      <vt:lpstr>  To revolusjoner på 1700-tallet</vt:lpstr>
      <vt:lpstr>Opplysningstidens litteratur </vt:lpstr>
      <vt:lpstr>  Opplysningstiden i Danmark-Norge: </vt:lpstr>
      <vt:lpstr> Holberg: Opplysningstidens forfatter i Danmark-Norge: </vt:lpstr>
    </vt:vector>
  </TitlesOfParts>
  <Company>Fagbokforlaget VB 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1700-talet: Opplysningstida Tru på  fornuft, fridom og framtida</dc:title>
  <dc:creator>Ingvild Sommer</dc:creator>
  <cp:lastModifiedBy>Kristin Tunli</cp:lastModifiedBy>
  <cp:revision>4</cp:revision>
  <dcterms:created xsi:type="dcterms:W3CDTF">2013-08-12T08:39:01Z</dcterms:created>
  <dcterms:modified xsi:type="dcterms:W3CDTF">2021-02-15T16:44:35Z</dcterms:modified>
</cp:coreProperties>
</file>