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</p:sldIdLst>
  <p:sldSz cx="9144000" cy="6858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87" autoAdjust="0"/>
    <p:restoredTop sz="94629" autoAdjust="0"/>
  </p:normalViewPr>
  <p:slideViewPr>
    <p:cSldViewPr>
      <p:cViewPr>
        <p:scale>
          <a:sx n="94" d="100"/>
          <a:sy n="94" d="100"/>
        </p:scale>
        <p:origin x="-462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5094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B0C622-B77D-44ED-9132-3697D0A6A44D}" type="datetimeFigureOut">
              <a:rPr lang="nb-NO" smtClean="0"/>
              <a:t>08.08.2013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1124744" y="683568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480F2B-7D95-43E6-B8CC-28F210C27E05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496576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smtClean="0"/>
              <a:t>Klikk for å redigere undertittelstil i malen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08.08.2013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08.08.2013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08.08.2013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08.08.2013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ndeling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08.08.2013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08.08.2013</a:t>
            </a:fld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08.08.2013</a:t>
            </a:fld>
            <a:endParaRPr lang="nb-NO" dirty="0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08.08.2013</a:t>
            </a:fld>
            <a:endParaRPr lang="nb-NO" dirty="0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08.08.2013</a:t>
            </a:fld>
            <a:endParaRPr lang="nb-NO" dirty="0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08.08.2013</a:t>
            </a:fld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 smtClean="0"/>
              <a:t>Klikk ikonet for å legge til et bilde</a:t>
            </a:r>
            <a:endParaRPr lang="nb-NO" dirty="0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08.08.2013</a:t>
            </a:fld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01E46D-8F74-4BD6-869F-B06B6B0A5382}" type="datetimeFigureOut">
              <a:rPr lang="nb-NO" smtClean="0"/>
              <a:pPr/>
              <a:t>08.08.2013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tel 1"/>
          <p:cNvSpPr>
            <a:spLocks noGrp="1"/>
          </p:cNvSpPr>
          <p:nvPr>
            <p:ph type="title"/>
          </p:nvPr>
        </p:nvSpPr>
        <p:spPr>
          <a:xfrm>
            <a:off x="457200" y="1061864"/>
            <a:ext cx="8229600" cy="1143000"/>
          </a:xfrm>
        </p:spPr>
        <p:txBody>
          <a:bodyPr/>
          <a:lstStyle/>
          <a:p>
            <a:pPr eaLnBrk="1" hangingPunct="1"/>
            <a:r>
              <a:rPr lang="nb-NO" dirty="0" smtClean="0"/>
              <a:t>Om lyrikk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2367756"/>
            <a:ext cx="4267200" cy="2990850"/>
          </a:xfrm>
        </p:spPr>
      </p:pic>
    </p:spTree>
    <p:extLst>
      <p:ext uri="{BB962C8B-B14F-4D97-AF65-F5344CB8AC3E}">
        <p14:creationId xmlns:p14="http://schemas.microsoft.com/office/powerpoint/2010/main" val="3855471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b-NO" smtClean="0"/>
              <a:t>Hva er lyrikk?</a:t>
            </a:r>
          </a:p>
        </p:txBody>
      </p:sp>
      <p:sp>
        <p:nvSpPr>
          <p:cNvPr id="3075" name="Plassholder for innhold 2"/>
          <p:cNvSpPr>
            <a:spLocks noGrp="1"/>
          </p:cNvSpPr>
          <p:nvPr>
            <p:ph idx="1"/>
          </p:nvPr>
        </p:nvSpPr>
        <p:spPr>
          <a:xfrm>
            <a:off x="457200" y="1783357"/>
            <a:ext cx="8229600" cy="4525963"/>
          </a:xfrm>
        </p:spPr>
        <p:txBody>
          <a:bodyPr/>
          <a:lstStyle/>
          <a:p>
            <a:pPr eaLnBrk="1" hangingPunct="1">
              <a:defRPr/>
            </a:pPr>
            <a:r>
              <a:rPr lang="nb-NO" dirty="0" smtClean="0"/>
              <a:t>Lyrikken utnytter klangen og rytmen i språket </a:t>
            </a:r>
            <a:r>
              <a:rPr lang="nb-NO" dirty="0" smtClean="0"/>
              <a:t>.</a:t>
            </a:r>
            <a:endParaRPr lang="nb-NO" dirty="0" smtClean="0"/>
          </a:p>
          <a:p>
            <a:pPr eaLnBrk="1" hangingPunct="1">
              <a:defRPr/>
            </a:pPr>
            <a:r>
              <a:rPr lang="nb-NO" dirty="0" smtClean="0"/>
              <a:t>Lyrikk er beslekta med musikk: </a:t>
            </a:r>
          </a:p>
          <a:p>
            <a:pPr marL="0" indent="0" eaLnBrk="1" hangingPunct="1">
              <a:buFont typeface="Arial" charset="0"/>
              <a:buNone/>
              <a:defRPr/>
            </a:pPr>
            <a:r>
              <a:rPr lang="nb-NO" dirty="0"/>
              <a:t>o</a:t>
            </a:r>
            <a:r>
              <a:rPr lang="nb-NO" dirty="0" smtClean="0"/>
              <a:t>rdet lyrikk kommer fra «sang til lyrespill</a:t>
            </a:r>
            <a:r>
              <a:rPr lang="nb-NO" dirty="0" smtClean="0"/>
              <a:t>».</a:t>
            </a:r>
            <a:endParaRPr lang="nb-NO" dirty="0" smtClean="0"/>
          </a:p>
          <a:p>
            <a:pPr eaLnBrk="1" hangingPunct="1">
              <a:defRPr/>
            </a:pPr>
            <a:r>
              <a:rPr lang="nb-NO" dirty="0" smtClean="0"/>
              <a:t>Sangtekster er også </a:t>
            </a:r>
            <a:r>
              <a:rPr lang="nb-NO" dirty="0" smtClean="0"/>
              <a:t>lyrikk.</a:t>
            </a:r>
            <a:endParaRPr lang="nb-NO" dirty="0" smtClean="0"/>
          </a:p>
          <a:p>
            <a:pPr eaLnBrk="1" hangingPunct="1">
              <a:defRPr/>
            </a:pPr>
            <a:r>
              <a:rPr lang="nb-NO" dirty="0" smtClean="0"/>
              <a:t>Rapp er en ny lyrisk </a:t>
            </a:r>
            <a:r>
              <a:rPr lang="nb-NO" dirty="0" smtClean="0"/>
              <a:t>musikksjanger.</a:t>
            </a:r>
            <a:endParaRPr lang="nb-NO" dirty="0" smtClean="0"/>
          </a:p>
        </p:txBody>
      </p:sp>
    </p:spTree>
    <p:extLst>
      <p:ext uri="{BB962C8B-B14F-4D97-AF65-F5344CB8AC3E}">
        <p14:creationId xmlns:p14="http://schemas.microsoft.com/office/powerpoint/2010/main" val="3093130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b-NO" smtClean="0"/>
              <a:t>Lyrikken </a:t>
            </a:r>
          </a:p>
        </p:txBody>
      </p:sp>
      <p:sp>
        <p:nvSpPr>
          <p:cNvPr id="4099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nb-NO" smtClean="0"/>
              <a:t>vil formidle sterke følelser</a:t>
            </a:r>
          </a:p>
          <a:p>
            <a:pPr eaLnBrk="1" hangingPunct="1"/>
            <a:r>
              <a:rPr lang="nb-NO" smtClean="0"/>
              <a:t>vil si mye med få ord</a:t>
            </a:r>
          </a:p>
          <a:p>
            <a:pPr eaLnBrk="1" hangingPunct="1"/>
            <a:r>
              <a:rPr lang="nb-NO" smtClean="0"/>
              <a:t>er den mest personlig av alle litterære sjangre</a:t>
            </a:r>
          </a:p>
        </p:txBody>
      </p:sp>
    </p:spTree>
    <p:extLst>
      <p:ext uri="{BB962C8B-B14F-4D97-AF65-F5344CB8AC3E}">
        <p14:creationId xmlns:p14="http://schemas.microsoft.com/office/powerpoint/2010/main" val="1798712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b-NO" dirty="0" smtClean="0"/>
              <a:t>To forskjellige typer rim</a:t>
            </a:r>
          </a:p>
        </p:txBody>
      </p:sp>
      <p:sp>
        <p:nvSpPr>
          <p:cNvPr id="512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>
              <a:buFont typeface="Arial" charset="0"/>
              <a:buNone/>
            </a:pPr>
            <a:r>
              <a:rPr lang="nb-NO" b="1" dirty="0" smtClean="0"/>
              <a:t>1 Enderim:</a:t>
            </a:r>
          </a:p>
          <a:p>
            <a:pPr marL="0" indent="0" eaLnBrk="1" hangingPunct="1">
              <a:buFont typeface="Arial" charset="0"/>
              <a:buNone/>
            </a:pPr>
            <a:endParaRPr lang="nb-NO" b="1" dirty="0" smtClean="0"/>
          </a:p>
          <a:p>
            <a:pPr marL="0" indent="0" eaLnBrk="1" hangingPunct="1">
              <a:buFont typeface="Arial" charset="0"/>
              <a:buNone/>
            </a:pPr>
            <a:r>
              <a:rPr lang="nb-NO" dirty="0" smtClean="0"/>
              <a:t>«De brente våre gårder.</a:t>
            </a:r>
          </a:p>
          <a:p>
            <a:pPr marL="0" indent="0" eaLnBrk="1" hangingPunct="1">
              <a:buFont typeface="Arial" charset="0"/>
              <a:buNone/>
            </a:pPr>
            <a:r>
              <a:rPr lang="nb-NO" dirty="0" smtClean="0"/>
              <a:t>De drepte våre menn.</a:t>
            </a:r>
          </a:p>
          <a:p>
            <a:pPr marL="0" indent="0" eaLnBrk="1" hangingPunct="1">
              <a:buFont typeface="Arial" charset="0"/>
              <a:buNone/>
            </a:pPr>
            <a:r>
              <a:rPr lang="nb-NO" dirty="0" smtClean="0"/>
              <a:t>La våre hjerter hamre</a:t>
            </a:r>
          </a:p>
          <a:p>
            <a:pPr marL="0" indent="0" eaLnBrk="1" hangingPunct="1">
              <a:buFont typeface="Arial" charset="0"/>
              <a:buNone/>
            </a:pPr>
            <a:r>
              <a:rPr lang="nb-NO" dirty="0" smtClean="0"/>
              <a:t>det om og om igjen.»</a:t>
            </a:r>
          </a:p>
        </p:txBody>
      </p:sp>
    </p:spTree>
    <p:extLst>
      <p:ext uri="{BB962C8B-B14F-4D97-AF65-F5344CB8AC3E}">
        <p14:creationId xmlns:p14="http://schemas.microsoft.com/office/powerpoint/2010/main" val="1524801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b-NO" dirty="0" smtClean="0"/>
              <a:t>To forskjellige typer rim </a:t>
            </a:r>
          </a:p>
        </p:txBody>
      </p:sp>
      <p:sp>
        <p:nvSpPr>
          <p:cNvPr id="6147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>
              <a:buFont typeface="Arial" charset="0"/>
              <a:buNone/>
            </a:pPr>
            <a:r>
              <a:rPr lang="nb-NO" b="1" smtClean="0"/>
              <a:t>2 Bokstavrim</a:t>
            </a:r>
          </a:p>
          <a:p>
            <a:pPr marL="0" indent="0" eaLnBrk="1" hangingPunct="1">
              <a:buFont typeface="Arial" charset="0"/>
              <a:buNone/>
            </a:pPr>
            <a:r>
              <a:rPr lang="nb-NO" smtClean="0"/>
              <a:t>er samme konsonant og ulike vokaler i begynnelsen av ordene:</a:t>
            </a:r>
          </a:p>
          <a:p>
            <a:pPr marL="0" indent="0" eaLnBrk="1" hangingPunct="1">
              <a:buFont typeface="Arial" charset="0"/>
              <a:buNone/>
            </a:pPr>
            <a:r>
              <a:rPr lang="nb-NO" b="1" smtClean="0"/>
              <a:t>Do</a:t>
            </a:r>
            <a:r>
              <a:rPr lang="nb-NO" smtClean="0"/>
              <a:t>nald </a:t>
            </a:r>
            <a:r>
              <a:rPr lang="nb-NO" b="1" smtClean="0"/>
              <a:t>Du</a:t>
            </a:r>
            <a:r>
              <a:rPr lang="nb-NO" smtClean="0"/>
              <a:t>ck</a:t>
            </a:r>
          </a:p>
          <a:p>
            <a:pPr marL="0" indent="0" eaLnBrk="1" hangingPunct="1">
              <a:buFont typeface="Arial" charset="0"/>
              <a:buNone/>
            </a:pPr>
            <a:endParaRPr lang="nb-NO" smtClean="0"/>
          </a:p>
          <a:p>
            <a:pPr marL="0" indent="0" eaLnBrk="1" hangingPunct="1">
              <a:buFont typeface="Arial" charset="0"/>
              <a:buNone/>
            </a:pPr>
            <a:r>
              <a:rPr lang="nb-NO" smtClean="0"/>
              <a:t>«Noen ganger hører jeg </a:t>
            </a:r>
            <a:r>
              <a:rPr lang="nb-NO" b="1" smtClean="0"/>
              <a:t>bla</a:t>
            </a:r>
            <a:r>
              <a:rPr lang="nb-NO" smtClean="0"/>
              <a:t>dsusets</a:t>
            </a:r>
          </a:p>
          <a:p>
            <a:pPr marL="0" indent="0" eaLnBrk="1" hangingPunct="1">
              <a:buFont typeface="Arial" charset="0"/>
              <a:buNone/>
            </a:pPr>
            <a:r>
              <a:rPr lang="nb-NO" b="1" smtClean="0"/>
              <a:t>ba</a:t>
            </a:r>
            <a:r>
              <a:rPr lang="nb-NO" smtClean="0"/>
              <a:t>nnende </a:t>
            </a:r>
            <a:r>
              <a:rPr lang="nb-NO" b="1" smtClean="0"/>
              <a:t>be</a:t>
            </a:r>
            <a:r>
              <a:rPr lang="nb-NO" smtClean="0"/>
              <a:t>skjeder til menneskene»</a:t>
            </a:r>
          </a:p>
        </p:txBody>
      </p:sp>
    </p:spTree>
    <p:extLst>
      <p:ext uri="{BB962C8B-B14F-4D97-AF65-F5344CB8AC3E}">
        <p14:creationId xmlns:p14="http://schemas.microsoft.com/office/powerpoint/2010/main" val="611914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b-NO" dirty="0" smtClean="0"/>
              <a:t>Språklige bilder</a:t>
            </a:r>
          </a:p>
        </p:txBody>
      </p:sp>
      <p:sp>
        <p:nvSpPr>
          <p:cNvPr id="7171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nb-NO" b="1" smtClean="0"/>
              <a:t>Sammenlikning</a:t>
            </a:r>
            <a:r>
              <a:rPr lang="nb-NO" smtClean="0"/>
              <a:t>: Du er som en vind</a:t>
            </a:r>
          </a:p>
          <a:p>
            <a:pPr eaLnBrk="1" hangingPunct="1"/>
            <a:r>
              <a:rPr lang="nb-NO" b="1" smtClean="0"/>
              <a:t>Metafor</a:t>
            </a:r>
            <a:r>
              <a:rPr lang="nb-NO" smtClean="0"/>
              <a:t>: Du er vinden</a:t>
            </a:r>
          </a:p>
          <a:p>
            <a:pPr eaLnBrk="1" hangingPunct="1"/>
            <a:r>
              <a:rPr lang="nb-NO" b="1" smtClean="0"/>
              <a:t>Personifikasjon</a:t>
            </a:r>
            <a:r>
              <a:rPr lang="nb-NO" smtClean="0"/>
              <a:t>: Døden venter bak neste sving</a:t>
            </a:r>
          </a:p>
          <a:p>
            <a:pPr eaLnBrk="1" hangingPunct="1"/>
            <a:r>
              <a:rPr lang="nb-NO" b="1" smtClean="0"/>
              <a:t>Besjeling</a:t>
            </a:r>
            <a:r>
              <a:rPr lang="nb-NO" smtClean="0"/>
              <a:t>: Bussene lengter hjem</a:t>
            </a:r>
          </a:p>
          <a:p>
            <a:pPr eaLnBrk="1" hangingPunct="1"/>
            <a:r>
              <a:rPr lang="nb-NO" b="1" smtClean="0"/>
              <a:t>Symbol</a:t>
            </a:r>
            <a:r>
              <a:rPr lang="nb-NO" smtClean="0"/>
              <a:t>: Hjerte symboliserer kjærlighet</a:t>
            </a:r>
          </a:p>
        </p:txBody>
      </p:sp>
    </p:spTree>
    <p:extLst>
      <p:ext uri="{BB962C8B-B14F-4D97-AF65-F5344CB8AC3E}">
        <p14:creationId xmlns:p14="http://schemas.microsoft.com/office/powerpoint/2010/main" val="277211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b-NO" dirty="0" smtClean="0"/>
              <a:t>Begreper</a:t>
            </a:r>
          </a:p>
        </p:txBody>
      </p:sp>
      <p:sp>
        <p:nvSpPr>
          <p:cNvPr id="8195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nb-NO" smtClean="0"/>
              <a:t>En </a:t>
            </a:r>
            <a:r>
              <a:rPr lang="nb-NO" b="1" smtClean="0"/>
              <a:t>strofe</a:t>
            </a:r>
            <a:r>
              <a:rPr lang="nb-NO" smtClean="0"/>
              <a:t> er et avsnitt i et dikt</a:t>
            </a:r>
          </a:p>
          <a:p>
            <a:pPr eaLnBrk="1" hangingPunct="1"/>
            <a:r>
              <a:rPr lang="nb-NO" smtClean="0"/>
              <a:t>Et </a:t>
            </a:r>
            <a:r>
              <a:rPr lang="nb-NO" b="1" smtClean="0"/>
              <a:t>vers</a:t>
            </a:r>
            <a:r>
              <a:rPr lang="nb-NO" smtClean="0"/>
              <a:t> er en linje i et dikt</a:t>
            </a:r>
          </a:p>
          <a:p>
            <a:pPr eaLnBrk="1" hangingPunct="1"/>
            <a:endParaRPr lang="nb-NO" smtClean="0"/>
          </a:p>
          <a:p>
            <a:pPr eaLnBrk="1" hangingPunct="1"/>
            <a:r>
              <a:rPr lang="nb-NO" b="1" smtClean="0"/>
              <a:t>Frie vers</a:t>
            </a:r>
            <a:r>
              <a:rPr lang="nb-NO" smtClean="0"/>
              <a:t>: Uten fast rimsystem</a:t>
            </a:r>
          </a:p>
          <a:p>
            <a:pPr eaLnBrk="1" hangingPunct="1"/>
            <a:endParaRPr lang="nb-NO" smtClean="0"/>
          </a:p>
        </p:txBody>
      </p:sp>
    </p:spTree>
    <p:extLst>
      <p:ext uri="{BB962C8B-B14F-4D97-AF65-F5344CB8AC3E}">
        <p14:creationId xmlns:p14="http://schemas.microsoft.com/office/powerpoint/2010/main" val="3505379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ignatur_mal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Signatur_mal</Template>
  <TotalTime>18</TotalTime>
  <Words>172</Words>
  <Application>Microsoft Office PowerPoint</Application>
  <PresentationFormat>On-screen Show (4:3)</PresentationFormat>
  <Paragraphs>36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Signatur_mal</vt:lpstr>
      <vt:lpstr>Om lyrikk</vt:lpstr>
      <vt:lpstr>Hva er lyrikk?</vt:lpstr>
      <vt:lpstr>Lyrikken </vt:lpstr>
      <vt:lpstr>To forskjellige typer rim</vt:lpstr>
      <vt:lpstr>To forskjellige typer rim </vt:lpstr>
      <vt:lpstr>Språklige bilder</vt:lpstr>
      <vt:lpstr>Begreper</vt:lpstr>
    </vt:vector>
  </TitlesOfParts>
  <Company>Fagbokforlaget VB AS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Om lyrikk</dc:title>
  <dc:creator>Ingvild Sommer</dc:creator>
  <cp:lastModifiedBy>Ingvild Sommer</cp:lastModifiedBy>
  <cp:revision>2</cp:revision>
  <dcterms:created xsi:type="dcterms:W3CDTF">2013-08-08T09:15:44Z</dcterms:created>
  <dcterms:modified xsi:type="dcterms:W3CDTF">2013-08-08T17:07:41Z</dcterms:modified>
</cp:coreProperties>
</file>