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 lettere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Studieteknikk for mer effektiv læring</a:t>
            </a:r>
            <a:endParaRPr lang="nb-NO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2123728" y="2492896"/>
            <a:ext cx="720080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7276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Hvordan huske bedre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stoffet med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ettertanke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ned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nøkkelord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Gjenfortell stoffet for deg selv eller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Undervis en annen i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stoffet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Spis sunt og sørg for å få mosjon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75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en aktiv kunnskapssøker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aviser og bøker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på debatter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blogger og skriv selv 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Følg med i samfunnslivet rundt deg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4824"/>
            <a:ext cx="4038600" cy="2635186"/>
          </a:xfrm>
        </p:spPr>
      </p:pic>
    </p:spTree>
    <p:extLst>
      <p:ext uri="{BB962C8B-B14F-4D97-AF65-F5344CB8AC3E}">
        <p14:creationId xmlns:p14="http://schemas.microsoft.com/office/powerpoint/2010/main" val="230074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kan lære det du vil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vil forbedre resultatene i de fagene du arbeider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med.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Hjernen hjelper deg ved å produsere flere hjerneceller i de områdene du bruker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mye.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Dette gjelder både teoretiske og praktiske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fag.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 viktige ord: Øvelse, nøyaktighet, tålmodighet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2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Effektiv læring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Start læringen fra første time!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aktiv!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forberedt!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 positiv interesse!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95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068960"/>
            <a:ext cx="5486400" cy="566738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PC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type="body" sz="half" idx="2"/>
          </p:nvPr>
        </p:nvSpPr>
        <p:spPr>
          <a:xfrm>
            <a:off x="1792288" y="3573016"/>
            <a:ext cx="5486400" cy="2599184"/>
          </a:xfrm>
        </p:spPr>
        <p:txBody>
          <a:bodyPr>
            <a:normAutofit/>
          </a:bodyPr>
          <a:lstStyle/>
          <a:p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 mer om bruk av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datamaskinen.</a:t>
            </a:r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den aktivt til å finne informasjon, skrive tekster og lage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presentasjoner.</a:t>
            </a:r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et oversiktlig system for lagring av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dokumenter.</a:t>
            </a:r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 bare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vinduer som er relevante for faget åpne under læring.</a:t>
            </a: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lassholder for bild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1" b="11351"/>
          <a:stretch>
            <a:fillRect/>
          </a:stretch>
        </p:blipFill>
        <p:spPr>
          <a:xfrm>
            <a:off x="1792288" y="181173"/>
            <a:ext cx="5486400" cy="2671763"/>
          </a:xfrm>
        </p:spPr>
      </p:pic>
    </p:spTree>
    <p:extLst>
      <p:ext uri="{BB962C8B-B14F-4D97-AF65-F5344CB8AC3E}">
        <p14:creationId xmlns:p14="http://schemas.microsoft.com/office/powerpoint/2010/main" val="349006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Læring i timene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notater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Noter ned ord du ikke forstår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Still spørsmål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aktiv i gruppearbeid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Bidra til et godt og positivt læringsmiljø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2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tankekart for å huske bedre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99" y="1556792"/>
            <a:ext cx="665321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26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tokolonne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nøkkelord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748680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Eksempel: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735970"/>
              </p:ext>
            </p:extLst>
          </p:nvPr>
        </p:nvGraphicFramePr>
        <p:xfrm>
          <a:off x="2411760" y="1556792"/>
          <a:ext cx="4038600" cy="3840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Datamaskinen</a:t>
                      </a:r>
                      <a:endParaRPr lang="nb-NO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Oversiktlig</a:t>
                      </a:r>
                      <a:r>
                        <a:rPr lang="nb-NO" baseline="0" dirty="0" smtClean="0"/>
                        <a:t> system</a:t>
                      </a:r>
                    </a:p>
                    <a:p>
                      <a:r>
                        <a:rPr lang="nb-NO" baseline="0" dirty="0" smtClean="0"/>
                        <a:t>Skrive tekster</a:t>
                      </a:r>
                    </a:p>
                    <a:p>
                      <a:r>
                        <a:rPr lang="nb-NO" baseline="0" dirty="0" smtClean="0"/>
                        <a:t>Lage presentasjoner</a:t>
                      </a:r>
                      <a:endParaRPr lang="nb-NO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Internett</a:t>
                      </a:r>
                      <a:endParaRPr lang="nb-NO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Finne stoff</a:t>
                      </a:r>
                    </a:p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Faglig kontakt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Sosiale medier</a:t>
                      </a:r>
                      <a:endParaRPr lang="nb-NO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Slå av sosiale medier under undervisning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Bruk til å spørre om tips og kunnskap hos venner og bekjente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19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du skal lese nytt fagstoff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Hva kan du om emnet fra før?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på bilder. 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på overskrifter og margtekster.</a:t>
            </a: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Hva handler teksten om?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67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du skal lese nytt fagstoff (forts.)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rolig gjennom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teksten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Stopp opp når du ikke forstår. Slå opp vanskelige ord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Handler teksten om det du trodde? Hvis ikke, se over teksten på nytt.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4481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134</TotalTime>
  <Words>310</Words>
  <Application>Microsoft Office PowerPoint</Application>
  <PresentationFormat>Skjermfremvisning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Signatur_mal</vt:lpstr>
      <vt:lpstr>| Lær lettere</vt:lpstr>
      <vt:lpstr>Du kan lære det du vil</vt:lpstr>
      <vt:lpstr>Effektiv læring</vt:lpstr>
      <vt:lpstr>Bruk av PC</vt:lpstr>
      <vt:lpstr>Læring i timene</vt:lpstr>
      <vt:lpstr>Lag tankekart for å huske bedre</vt:lpstr>
      <vt:lpstr>Lag tokolonne nøkkelord</vt:lpstr>
      <vt:lpstr>Når du skal lese nytt fagstoff</vt:lpstr>
      <vt:lpstr>Når du skal lese nytt fagstoff (forts.)</vt:lpstr>
      <vt:lpstr>Hvordan huske bedre</vt:lpstr>
      <vt:lpstr>Vær en aktiv kunnskapssøker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4</cp:revision>
  <dcterms:created xsi:type="dcterms:W3CDTF">2013-08-08T07:19:57Z</dcterms:created>
  <dcterms:modified xsi:type="dcterms:W3CDTF">2013-08-08T12:01:03Z</dcterms:modified>
</cp:coreProperties>
</file>