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C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27.08.2014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1"/>
          <p:cNvSpPr txBox="1">
            <a:spLocks/>
          </p:cNvSpPr>
          <p:nvPr/>
        </p:nvSpPr>
        <p:spPr>
          <a:xfrm>
            <a:off x="21582" y="2130425"/>
            <a:ext cx="854964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dirty="0" smtClean="0">
                <a:solidFill>
                  <a:srgbClr val="85CEBC"/>
                </a:solidFill>
              </a:rPr>
              <a:t>|</a:t>
            </a:r>
            <a:r>
              <a:rPr lang="nb-NO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Å argumentere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475656" y="2505397"/>
            <a:ext cx="792088" cy="720080"/>
          </a:xfrm>
          <a:prstGeom prst="ellipse">
            <a:avLst/>
          </a:prstGeom>
          <a:solidFill>
            <a:srgbClr val="85CEBC"/>
          </a:solidFill>
          <a:ln>
            <a:solidFill>
              <a:srgbClr val="85CE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ekstSylinder 1"/>
          <p:cNvSpPr txBox="1"/>
          <p:nvPr/>
        </p:nvSpPr>
        <p:spPr>
          <a:xfrm>
            <a:off x="1200058" y="3861048"/>
            <a:ext cx="619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å </a:t>
            </a:r>
            <a:r>
              <a:rPr lang="nb-NO" sz="2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skrive argumenterende </a:t>
            </a:r>
            <a:r>
              <a:rPr lang="nb-NO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tekst</a:t>
            </a:r>
            <a:endParaRPr lang="nn-NO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596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Å komme i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gang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Bestem tema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Finn informasjon om saken. Se en film, let på Internett, les i aviser, fagbøker og leksikon, diskuter med andre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Skriv eventuelt en kort «tenketekst» om dine tanker rundt temaet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645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 fem setninger om emnet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 en setning som presenterer emnet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 tre setninger om emnet – ett viktig moment i hver setning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skriv en setning som gir en sammenfatning eller konklusjon av det du har skrevet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9001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Utvid hver av de fem setningene til et </a:t>
            </a:r>
            <a:r>
              <a:rPr lang="nb-NO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avsnitt</a:t>
            </a:r>
            <a:endParaRPr lang="nn-NO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Forklar hva du mener med setningen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Gi eksempler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Vis gjerne til eksperter eller undersøkelser du har lest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Du kan eventuelt ha med korte sitat fra kildene dine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Hvis noen av avsnittene blir for lange, kan du dele dem opp i flere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351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Bind sammen avsnittene med ord som</a:t>
            </a:r>
            <a:r>
              <a:rPr lang="nb-NO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  <a:endParaRPr lang="nn-NO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selv om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men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fordi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på grunn av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på den andre siden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likevel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994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Vurder teksten din og rett den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opp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bruk vurderingsskjemaet i boka s. 45 til selv å finne feil eller mangler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få en annen til å lese igjennom teksten din og gi deg respons</a:t>
            </a:r>
            <a:endParaRPr lang="nn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rett opp det som kan bli bedre</a:t>
            </a:r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550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Publiser teksten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din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en blogg</a:t>
            </a:r>
            <a:endParaRPr lang="nn-NO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en veggavis</a:t>
            </a:r>
            <a:endParaRPr lang="nn-NO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eller et annet sted</a:t>
            </a:r>
            <a:endParaRPr lang="nn-NO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356387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ap 1 LÆR LETTERE" id="{7A70B40D-982E-440D-91A3-9DA2B55D3BB1}" vid="{6A13B3E3-B4F5-4BD3-A69C-F1DE172CA58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</TotalTime>
  <Words>211</Words>
  <Application>Microsoft Office PowerPoint</Application>
  <PresentationFormat>Skjermfremvisning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0" baseType="lpstr">
      <vt:lpstr>Arial</vt:lpstr>
      <vt:lpstr>Calibri</vt:lpstr>
      <vt:lpstr>Signatur_mal</vt:lpstr>
      <vt:lpstr>PowerPoint-presentasjon</vt:lpstr>
      <vt:lpstr>Å komme i gang</vt:lpstr>
      <vt:lpstr>Skriv fem setninger om emnet</vt:lpstr>
      <vt:lpstr>Utvid hver av de fem setningene til et avsnitt</vt:lpstr>
      <vt:lpstr>Bind sammen avsnittene med ord som:</vt:lpstr>
      <vt:lpstr>Vurder teksten din og rett den opp</vt:lpstr>
      <vt:lpstr>Publiser teksten din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LÆR LETTERE</dc:title>
  <dc:creator>Ingvild Sommer</dc:creator>
  <cp:lastModifiedBy>Ingvild Sommer</cp:lastModifiedBy>
  <cp:revision>19</cp:revision>
  <dcterms:created xsi:type="dcterms:W3CDTF">2013-08-08T07:19:57Z</dcterms:created>
  <dcterms:modified xsi:type="dcterms:W3CDTF">2014-08-27T14:05:03Z</dcterms:modified>
</cp:coreProperties>
</file>