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9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70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5" d="100"/>
          <a:sy n="125" d="100"/>
        </p:scale>
        <p:origin x="119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CB253570-EBD3-4105-B1B3-4F97050AF170}" type="datetime1">
              <a:rPr lang="nb-NO"/>
              <a:pPr lvl="0"/>
              <a:t>13.02.2017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Plassholder for notat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E20F21C4-96C9-4E4E-90E5-A080552FFB64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05254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156E93-F001-4D1B-81F1-B0DC76541596}" type="datetime1">
              <a:rPr lang="nb-NO"/>
              <a:pPr lvl="0"/>
              <a:t>13.02.2017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2DC69AF-DD95-41D3-BBBA-387E3A50B67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115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3861E25-11CA-494F-897E-05C1EB4CB33C}" type="datetime1">
              <a:rPr lang="nb-NO"/>
              <a:pPr lvl="0"/>
              <a:t>13.02.2017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2D6582-75DF-48CD-8C58-07D2845625D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280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A4E4D0-1B94-471C-98FE-5F6FD8BB1622}" type="datetime1">
              <a:rPr lang="nb-NO"/>
              <a:pPr lvl="0"/>
              <a:t>13.02.2017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E36D89-6BA6-478F-B0C9-18C6C33EED0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8286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1E83D0E-0DA4-473E-9988-EC0077909483}" type="datetime1">
              <a:rPr lang="nb-NO"/>
              <a:pPr lvl="0"/>
              <a:t>13.02.2017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CB21F97-A22A-418C-A064-7ACE1F5AAAAF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701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AE9D573-E2B1-46B7-8A25-39DB7FF2B376}" type="datetime1">
              <a:rPr lang="nb-NO"/>
              <a:pPr lvl="0"/>
              <a:t>13.02.2017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96ED63-8C06-4899-858C-925643A20D2A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2814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3242FDF-B372-4AA7-93EA-DB9D3DCE1F3B}" type="datetime1">
              <a:rPr lang="nb-NO"/>
              <a:pPr lvl="0"/>
              <a:t>13.02.2017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545276-6DED-4173-8A66-DB560B84CEB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9619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160934F-34B8-4659-80BB-C311302E70E3}" type="datetime1">
              <a:rPr lang="nb-NO"/>
              <a:pPr lvl="0"/>
              <a:t>13.02.2017</a:t>
            </a:fld>
            <a:endParaRPr lang="nb-NO"/>
          </a:p>
        </p:txBody>
      </p:sp>
      <p:sp>
        <p:nvSpPr>
          <p:cNvPr id="8" name="Plassholder for bunntekst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9" name="Plassholder for lysbildenumm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66053FA-F986-4510-8AC2-E78C0EC357E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3318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B808EC-FE7B-48FB-8FC6-89327E7BBEE5}" type="datetime1">
              <a:rPr lang="nb-NO"/>
              <a:pPr lvl="0"/>
              <a:t>13.02.2017</a:t>
            </a:fld>
            <a:endParaRPr lang="nb-NO"/>
          </a:p>
        </p:txBody>
      </p:sp>
      <p:sp>
        <p:nvSpPr>
          <p:cNvPr id="4" name="Plassholder for bunntekst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5" name="Plassholder for lysbildenumm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67EDDA7-B400-43CD-A725-446AC892FDC3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00749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0FB4060-79AD-494F-A805-3A4949FB3DE5}" type="datetime1">
              <a:rPr lang="nb-NO"/>
              <a:pPr lvl="0"/>
              <a:t>13.02.2017</a:t>
            </a:fld>
            <a:endParaRPr lang="nb-NO"/>
          </a:p>
        </p:txBody>
      </p:sp>
      <p:sp>
        <p:nvSpPr>
          <p:cNvPr id="3" name="Plassholder for bunntekst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4" name="Plassholder for lysbildenumm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D218279-95A1-4C54-A676-8660B9CC07CB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81210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178B93B-E1C0-4E8C-95C8-E46C1BA95CBF}" type="datetime1">
              <a:rPr lang="nb-NO"/>
              <a:pPr lvl="0"/>
              <a:t>13.02.2017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FEDBE55-965E-4A69-B690-5A542EE0FBEC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25952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/>
              <a:t>Klikk ikonet for å legge til et bilde</a:t>
            </a:r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C1A3628-10AF-4F12-BDDE-8BE30C7681C9}" type="datetime1">
              <a:rPr lang="nb-NO"/>
              <a:pPr lvl="0"/>
              <a:t>13.02.2017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5D176A-49F4-4C5F-A2BF-60838AB6D484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57874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52FCBC82-F024-45CA-9577-B70DC8EB90E3}" type="datetime1">
              <a:rPr lang="nb-NO"/>
              <a:pPr lvl="0"/>
              <a:t>13.02.2017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B7043CC9-212F-4C35-8537-B977ACEAC696}" type="slidenum"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nb-NO" sz="44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nb-NO" sz="32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nb-NO" sz="2800" b="0" i="0" u="none" strike="noStrike" kern="1200" cap="none" spc="0" baseline="0">
          <a:solidFill>
            <a:srgbClr val="40404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nb-NO" sz="2400" b="0" i="0" u="none" strike="noStrike" kern="1200" cap="none" spc="0" baseline="0">
          <a:solidFill>
            <a:srgbClr val="40404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sz="3200"/>
              <a:t>Kapittel 5</a:t>
            </a:r>
          </a:p>
        </p:txBody>
      </p:sp>
      <p:pic>
        <p:nvPicPr>
          <p:cNvPr id="3" name="Plassholder for bilde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8132" b="18132"/>
          <a:stretch>
            <a:fillRect/>
          </a:stretch>
        </p:blipFill>
        <p:spPr/>
      </p:pic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/>
        <p:txBody>
          <a:bodyPr/>
          <a:lstStyle/>
          <a:p>
            <a:pPr lvl="0"/>
            <a:r>
              <a:rPr lang="nb-NO" sz="3600" dirty="0" err="1"/>
              <a:t>Munnleg</a:t>
            </a:r>
            <a:r>
              <a:rPr lang="nb-NO" sz="3600" dirty="0"/>
              <a:t> kommunikasjon</a:t>
            </a:r>
          </a:p>
        </p:txBody>
      </p:sp>
      <p:sp>
        <p:nvSpPr>
          <p:cNvPr id="5" name="TekstSylinder 4"/>
          <p:cNvSpPr txBox="1"/>
          <p:nvPr/>
        </p:nvSpPr>
        <p:spPr>
          <a:xfrm>
            <a:off x="5943600" y="4700572"/>
            <a:ext cx="15240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 smtClean="0"/>
              <a:t> Adam </a:t>
            </a:r>
            <a:r>
              <a:rPr lang="nb-NO" sz="700" dirty="0" err="1"/>
              <a:t>Ciereszko</a:t>
            </a:r>
            <a:r>
              <a:rPr lang="nb-NO" sz="700" dirty="0"/>
              <a:t>/EPA/NTB </a:t>
            </a:r>
            <a:r>
              <a:rPr lang="nb-NO" sz="700" dirty="0" err="1"/>
              <a:t>scanpix</a:t>
            </a:r>
            <a:endParaRPr lang="nb-NO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Fasane i ein talesituasjon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90000"/>
              </a:lnSpc>
            </a:pPr>
            <a:r>
              <a:rPr lang="nb-NO" dirty="0" err="1"/>
              <a:t>Inventio</a:t>
            </a:r>
            <a:endParaRPr lang="nb-NO" dirty="0"/>
          </a:p>
          <a:p>
            <a:pPr lvl="0">
              <a:lnSpc>
                <a:spcPct val="90000"/>
              </a:lnSpc>
            </a:pPr>
            <a:r>
              <a:rPr lang="nb-NO" dirty="0" err="1"/>
              <a:t>Dispositio</a:t>
            </a:r>
            <a:endParaRPr lang="nb-NO" dirty="0"/>
          </a:p>
          <a:p>
            <a:pPr lvl="0">
              <a:lnSpc>
                <a:spcPct val="90000"/>
              </a:lnSpc>
            </a:pPr>
            <a:r>
              <a:rPr lang="nb-NO" dirty="0" err="1"/>
              <a:t>Elocutio</a:t>
            </a:r>
            <a:endParaRPr lang="nb-NO" dirty="0"/>
          </a:p>
          <a:p>
            <a:pPr lvl="0">
              <a:lnSpc>
                <a:spcPct val="90000"/>
              </a:lnSpc>
            </a:pPr>
            <a:r>
              <a:rPr lang="nb-NO" dirty="0" err="1"/>
              <a:t>Memoria</a:t>
            </a:r>
            <a:endParaRPr lang="nb-NO" dirty="0"/>
          </a:p>
          <a:p>
            <a:pPr lvl="0">
              <a:lnSpc>
                <a:spcPct val="90000"/>
              </a:lnSpc>
            </a:pPr>
            <a:r>
              <a:rPr lang="nb-NO" dirty="0" err="1"/>
              <a:t>Actio</a:t>
            </a:r>
            <a:endParaRPr lang="nb-NO" dirty="0"/>
          </a:p>
          <a:p>
            <a:pPr lvl="0">
              <a:lnSpc>
                <a:spcPct val="90000"/>
              </a:lnSpc>
            </a:pPr>
            <a:endParaRPr lang="nb-NO" dirty="0"/>
          </a:p>
          <a:p>
            <a:pPr lvl="0">
              <a:lnSpc>
                <a:spcPct val="90000"/>
              </a:lnSpc>
            </a:pPr>
            <a:r>
              <a:rPr lang="nb-NO" dirty="0"/>
              <a:t>Merk: mange </a:t>
            </a:r>
            <a:r>
              <a:rPr lang="nb-NO" dirty="0" err="1"/>
              <a:t>verkemiddel</a:t>
            </a:r>
            <a:r>
              <a:rPr lang="nb-NO" dirty="0"/>
              <a:t> </a:t>
            </a:r>
            <a:r>
              <a:rPr lang="nb-NO" dirty="0" err="1" smtClean="0"/>
              <a:t>liknar</a:t>
            </a:r>
            <a:r>
              <a:rPr lang="nb-NO" dirty="0" smtClean="0"/>
              <a:t> </a:t>
            </a:r>
            <a:r>
              <a:rPr lang="nb-NO" dirty="0" err="1"/>
              <a:t>dei</a:t>
            </a:r>
            <a:r>
              <a:rPr lang="nb-NO" dirty="0"/>
              <a:t> du bruker </a:t>
            </a:r>
            <a:r>
              <a:rPr lang="nb-NO" dirty="0" err="1"/>
              <a:t>skriftleg</a:t>
            </a:r>
            <a:r>
              <a:rPr lang="nb-NO" dirty="0"/>
              <a:t>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dirty="0"/>
              <a:t>Gode råd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90000"/>
              </a:lnSpc>
              <a:buNone/>
            </a:pPr>
            <a:endParaRPr lang="nn-NO" sz="2400" dirty="0"/>
          </a:p>
          <a:p>
            <a:pPr marL="0" lvl="0" indent="0">
              <a:lnSpc>
                <a:spcPct val="90000"/>
              </a:lnSpc>
              <a:buNone/>
            </a:pPr>
            <a:r>
              <a:rPr lang="nn-NO" sz="2400" dirty="0"/>
              <a:t>1. Begynn talen med eit smell! Fang merksemda til publikum. </a:t>
            </a:r>
          </a:p>
          <a:p>
            <a:pPr marL="0" lvl="0" indent="0">
              <a:lnSpc>
                <a:spcPct val="90000"/>
              </a:lnSpc>
              <a:buNone/>
            </a:pPr>
            <a:r>
              <a:rPr lang="nb-NO" sz="2400" dirty="0"/>
              <a:t>2. Avpass språkbruken etter situasjonen. </a:t>
            </a:r>
          </a:p>
          <a:p>
            <a:pPr marL="0" lvl="0" indent="0">
              <a:lnSpc>
                <a:spcPct val="90000"/>
              </a:lnSpc>
              <a:buNone/>
            </a:pPr>
            <a:r>
              <a:rPr lang="nn-NO" sz="2400" dirty="0"/>
              <a:t>3. Ver litt personleg. By på deg sjølv og bruk verkelege erfaringar. </a:t>
            </a:r>
          </a:p>
          <a:p>
            <a:pPr marL="0" lvl="0" indent="0">
              <a:lnSpc>
                <a:spcPct val="90000"/>
              </a:lnSpc>
              <a:buNone/>
            </a:pPr>
            <a:r>
              <a:rPr lang="nb-NO" sz="2400" dirty="0"/>
              <a:t>4. Bruk humor og </a:t>
            </a:r>
            <a:r>
              <a:rPr lang="nb-NO" sz="2400" dirty="0" err="1"/>
              <a:t>anekdotar</a:t>
            </a:r>
            <a:r>
              <a:rPr lang="nb-NO" sz="2400" dirty="0"/>
              <a:t>. </a:t>
            </a:r>
          </a:p>
          <a:p>
            <a:pPr marL="0" lvl="0" indent="0">
              <a:lnSpc>
                <a:spcPct val="90000"/>
              </a:lnSpc>
              <a:buNone/>
            </a:pPr>
            <a:r>
              <a:rPr lang="nb-NO" sz="2400" dirty="0"/>
              <a:t>5. </a:t>
            </a:r>
            <a:r>
              <a:rPr lang="nn-NO" sz="2400" dirty="0" smtClean="0"/>
              <a:t>Talen </a:t>
            </a:r>
            <a:r>
              <a:rPr lang="nn-NO" sz="2400" dirty="0"/>
              <a:t>må ikkje vere for lang. </a:t>
            </a:r>
            <a:endParaRPr lang="nb-NO" sz="2400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4343400"/>
            <a:ext cx="2333548" cy="153279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Sylinder 4"/>
          <p:cNvSpPr txBox="1"/>
          <p:nvPr/>
        </p:nvSpPr>
        <p:spPr>
          <a:xfrm>
            <a:off x="4114800" y="5876190"/>
            <a:ext cx="1981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 smtClean="0"/>
              <a:t> Photo </a:t>
            </a:r>
            <a:r>
              <a:rPr lang="en-US" sz="700" dirty="0"/>
              <a:t>and Co/The Image Bank/Getty Images</a:t>
            </a:r>
            <a:endParaRPr lang="nb-NO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Korleis halde ei god framføring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Ver tydeleg og presis </a:t>
            </a:r>
          </a:p>
          <a:p>
            <a:pPr lvl="0"/>
            <a:r>
              <a:rPr lang="nb-NO"/>
              <a:t>Formidle relevant fagkunnskap </a:t>
            </a:r>
          </a:p>
          <a:p>
            <a:pPr lvl="0"/>
            <a:r>
              <a:rPr lang="nb-NO"/>
              <a:t>Ver engasjerande for publikum </a:t>
            </a:r>
          </a:p>
          <a:p>
            <a:pPr lvl="0"/>
            <a:r>
              <a:rPr lang="nn-NO"/>
              <a:t>Ver trygg på stoffet og deg sjølv </a:t>
            </a:r>
          </a:p>
          <a:p>
            <a:pPr lvl="0"/>
            <a:r>
              <a:rPr lang="nn-NO"/>
              <a:t>Drøft stoffet på ein reflektert og grundig måte </a:t>
            </a:r>
          </a:p>
          <a:p>
            <a:pPr lvl="0"/>
            <a:r>
              <a:rPr lang="nb-NO"/>
              <a:t>Ver uavhengig av manus</a:t>
            </a:r>
          </a:p>
          <a:p>
            <a:pPr lvl="0"/>
            <a:r>
              <a:rPr lang="nn-NO"/>
              <a:t>Bruk visuelle og auditive hjelpemiddel </a:t>
            </a:r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Korleis vere ein god lyttar?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dirty="0"/>
              <a:t>Vis med kroppsspråk og </a:t>
            </a:r>
            <a:r>
              <a:rPr lang="nb-NO" dirty="0" err="1"/>
              <a:t>haldning</a:t>
            </a:r>
            <a:r>
              <a:rPr lang="nb-NO" dirty="0"/>
              <a:t> at du følgjer med</a:t>
            </a:r>
          </a:p>
          <a:p>
            <a:pPr lvl="0"/>
            <a:r>
              <a:rPr lang="nb-NO" dirty="0"/>
              <a:t>Lat att datamaskina di</a:t>
            </a:r>
          </a:p>
          <a:p>
            <a:pPr lvl="0"/>
            <a:r>
              <a:rPr lang="nb-NO" dirty="0"/>
              <a:t>Sjå på den som </a:t>
            </a:r>
            <a:r>
              <a:rPr lang="nb-NO" dirty="0" err="1"/>
              <a:t>snakkar</a:t>
            </a:r>
            <a:endParaRPr lang="nb-NO" dirty="0"/>
          </a:p>
          <a:p>
            <a:pPr lvl="0"/>
            <a:r>
              <a:rPr lang="nb-NO" dirty="0"/>
              <a:t>Rekk opp handa viss du har spørsmål</a:t>
            </a:r>
          </a:p>
          <a:p>
            <a:pPr lvl="0"/>
            <a:r>
              <a:rPr lang="nb-NO" dirty="0" err="1"/>
              <a:t>Notér</a:t>
            </a:r>
            <a:r>
              <a:rPr lang="nb-NO" dirty="0"/>
              <a:t>, dersom det er aktuelt, men pass på at du ser opp og viser interesse samstundes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Den retoriske femkanten</a:t>
            </a:r>
          </a:p>
        </p:txBody>
      </p:sp>
      <p:pic>
        <p:nvPicPr>
          <p:cNvPr id="3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1732" y="2172495"/>
            <a:ext cx="4200525" cy="3381378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Kommunikasjon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Avsendar</a:t>
            </a:r>
          </a:p>
          <a:p>
            <a:pPr lvl="0"/>
            <a:r>
              <a:rPr lang="nb-NO"/>
              <a:t>Mottakar</a:t>
            </a:r>
          </a:p>
          <a:p>
            <a:pPr lvl="0"/>
            <a:r>
              <a:rPr lang="nb-NO"/>
              <a:t>Kontekst</a:t>
            </a:r>
          </a:p>
          <a:p>
            <a:pPr lvl="0"/>
            <a:r>
              <a:rPr lang="nb-NO"/>
              <a:t>Bodskap</a:t>
            </a:r>
          </a:p>
          <a:p>
            <a:pPr lvl="0"/>
            <a:r>
              <a:rPr lang="nb-NO"/>
              <a:t>Stemme; volum, toneleie</a:t>
            </a:r>
          </a:p>
          <a:p>
            <a:pPr lvl="0"/>
            <a:r>
              <a:rPr lang="nb-NO"/>
              <a:t>Kroppsspråk; mimikk, fakter, rørsle</a:t>
            </a:r>
          </a:p>
          <a:p>
            <a:pPr lvl="0"/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Å tilpasse språket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dirty="0" err="1"/>
              <a:t>Talestrategiar</a:t>
            </a:r>
            <a:endParaRPr lang="nb-NO" dirty="0"/>
          </a:p>
          <a:p>
            <a:pPr lvl="0"/>
            <a:endParaRPr lang="nb-NO" dirty="0"/>
          </a:p>
          <a:p>
            <a:pPr lvl="0"/>
            <a:r>
              <a:rPr lang="nb-NO" dirty="0"/>
              <a:t>Hugs at du </a:t>
            </a:r>
            <a:r>
              <a:rPr lang="nb-NO" dirty="0" err="1"/>
              <a:t>ikkje</a:t>
            </a:r>
            <a:r>
              <a:rPr lang="nb-NO" dirty="0"/>
              <a:t> alltid er talar – det er </a:t>
            </a:r>
            <a:r>
              <a:rPr lang="nb-NO" dirty="0"/>
              <a:t>òg</a:t>
            </a:r>
            <a:r>
              <a:rPr lang="nb-NO" dirty="0" smtClean="0"/>
              <a:t> </a:t>
            </a:r>
            <a:r>
              <a:rPr lang="nb-NO" dirty="0"/>
              <a:t>viktig å lytte!</a:t>
            </a:r>
          </a:p>
          <a:p>
            <a:pPr lvl="0"/>
            <a:endParaRPr lang="nb-NO" dirty="0"/>
          </a:p>
          <a:p>
            <a:pPr lvl="0"/>
            <a:r>
              <a:rPr lang="nb-NO" dirty="0"/>
              <a:t>Kva </a:t>
            </a:r>
            <a:r>
              <a:rPr lang="nb-NO" dirty="0" err="1"/>
              <a:t>kjenneteiknar</a:t>
            </a:r>
            <a:r>
              <a:rPr lang="nb-NO" dirty="0"/>
              <a:t> </a:t>
            </a:r>
            <a:r>
              <a:rPr lang="nb-NO" dirty="0" err="1"/>
              <a:t>ein</a:t>
            </a:r>
            <a:r>
              <a:rPr lang="nb-NO" dirty="0"/>
              <a:t> GOD </a:t>
            </a:r>
            <a:r>
              <a:rPr lang="nb-NO" dirty="0" err="1"/>
              <a:t>lyttar</a:t>
            </a:r>
            <a:r>
              <a:rPr lang="nb-NO" dirty="0"/>
              <a:t>?</a:t>
            </a:r>
          </a:p>
          <a:p>
            <a:pPr lvl="0"/>
            <a:endParaRPr lang="nb-NO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dirty="0"/>
              <a:t>Ta ordet!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304800" y="1524000"/>
            <a:ext cx="8229600" cy="4525959"/>
          </a:xfrm>
        </p:spPr>
        <p:txBody>
          <a:bodyPr/>
          <a:lstStyle/>
          <a:p>
            <a:pPr lvl="0"/>
            <a:r>
              <a:rPr lang="nb-NO"/>
              <a:t>Den gode samtalen</a:t>
            </a:r>
          </a:p>
          <a:p>
            <a:pPr lvl="0"/>
            <a:r>
              <a:rPr lang="nb-NO"/>
              <a:t>Den formelle diskusjonen</a:t>
            </a:r>
          </a:p>
          <a:p>
            <a:pPr lvl="0"/>
            <a:r>
              <a:rPr lang="nb-NO"/>
              <a:t>Talen</a:t>
            </a:r>
          </a:p>
          <a:p>
            <a:pPr lvl="0"/>
            <a:r>
              <a:rPr lang="nb-NO"/>
              <a:t>Presentasjonen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107" y="3140963"/>
            <a:ext cx="2779007" cy="279134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Sylinder 4"/>
          <p:cNvSpPr txBox="1"/>
          <p:nvPr/>
        </p:nvSpPr>
        <p:spPr>
          <a:xfrm>
            <a:off x="7514850" y="5891105"/>
            <a:ext cx="93190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/>
              <a:t>Maskot/NTB </a:t>
            </a:r>
            <a:r>
              <a:rPr lang="nb-NO" sz="700" dirty="0" err="1"/>
              <a:t>scanpix</a:t>
            </a:r>
            <a:endParaRPr lang="nb-NO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Køyrereglar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80000"/>
              </a:lnSpc>
              <a:buNone/>
            </a:pPr>
            <a:r>
              <a:rPr lang="nb-NO" sz="2200" dirty="0"/>
              <a:t>1</a:t>
            </a:r>
            <a:r>
              <a:rPr lang="nb-NO" sz="2200" dirty="0" smtClean="0"/>
              <a:t>. </a:t>
            </a:r>
            <a:r>
              <a:rPr lang="nb-NO" sz="2200" dirty="0" err="1" smtClean="0"/>
              <a:t>Ikkje</a:t>
            </a:r>
            <a:r>
              <a:rPr lang="nb-NO" sz="2200" dirty="0" smtClean="0"/>
              <a:t> </a:t>
            </a:r>
            <a:r>
              <a:rPr lang="nb-NO" sz="2200" dirty="0"/>
              <a:t>avbryt. 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nb-NO" sz="2200" dirty="0"/>
              <a:t>2</a:t>
            </a:r>
            <a:r>
              <a:rPr lang="nb-NO" sz="2200" dirty="0" smtClean="0"/>
              <a:t>. Vis </a:t>
            </a:r>
            <a:r>
              <a:rPr lang="nb-NO" sz="2200" dirty="0"/>
              <a:t>respekt.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nn-NO" sz="2200" dirty="0"/>
              <a:t>3. Respekter at andre har eit anna syn enn deg. 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nn-NO" sz="2200" dirty="0"/>
              <a:t>4. Ha ei lyttande haldning. 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nb-NO" sz="2200" dirty="0"/>
              <a:t>5. Vent til det er din tur. 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nn-NO" sz="2200" dirty="0"/>
              <a:t>7. Gi klart uttrykk for eigne meiningar og grunngi dei. 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nn-NO" sz="2200" dirty="0"/>
              <a:t>8. Ikkje «</a:t>
            </a:r>
            <a:r>
              <a:rPr lang="nn-NO" sz="2200" dirty="0" err="1"/>
              <a:t>overkøyr</a:t>
            </a:r>
            <a:r>
              <a:rPr lang="nn-NO" sz="2200" dirty="0"/>
              <a:t>» den andre. 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nb-NO" sz="2200" dirty="0"/>
              <a:t>9. Viss det er </a:t>
            </a:r>
            <a:r>
              <a:rPr lang="nb-NO" sz="2200" dirty="0" err="1"/>
              <a:t>umogleg</a:t>
            </a:r>
            <a:r>
              <a:rPr lang="nb-NO" sz="2200" dirty="0"/>
              <a:t> å bli </a:t>
            </a:r>
            <a:r>
              <a:rPr lang="nb-NO" sz="2200" dirty="0" err="1"/>
              <a:t>einige</a:t>
            </a:r>
            <a:r>
              <a:rPr lang="nb-NO" sz="2200" dirty="0"/>
              <a:t>, så aksepter det! 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nb-NO" sz="2200" dirty="0"/>
              <a:t>10. Prøv gjerne humor.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Dei formelle reglane i debattar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90000"/>
              </a:lnSpc>
            </a:pPr>
            <a:r>
              <a:rPr lang="nb-NO" dirty="0" err="1"/>
              <a:t>Innleiande</a:t>
            </a:r>
            <a:r>
              <a:rPr lang="nb-NO" dirty="0"/>
              <a:t> innlegg</a:t>
            </a:r>
          </a:p>
          <a:p>
            <a:pPr lvl="0">
              <a:lnSpc>
                <a:spcPct val="90000"/>
              </a:lnSpc>
            </a:pPr>
            <a:r>
              <a:rPr lang="nb-NO" dirty="0" err="1"/>
              <a:t>Ordstyrar</a:t>
            </a:r>
            <a:endParaRPr lang="nb-NO" dirty="0"/>
          </a:p>
          <a:p>
            <a:pPr lvl="0">
              <a:lnSpc>
                <a:spcPct val="90000"/>
              </a:lnSpc>
            </a:pPr>
            <a:r>
              <a:rPr lang="nb-NO" dirty="0" err="1"/>
              <a:t>Taleliste</a:t>
            </a:r>
            <a:endParaRPr lang="nb-NO" dirty="0"/>
          </a:p>
          <a:p>
            <a:pPr lvl="0">
              <a:lnSpc>
                <a:spcPct val="90000"/>
              </a:lnSpc>
            </a:pPr>
            <a:r>
              <a:rPr lang="nb-NO" dirty="0" err="1"/>
              <a:t>Ein</a:t>
            </a:r>
            <a:r>
              <a:rPr lang="nb-NO" dirty="0"/>
              <a:t> finger i været: </a:t>
            </a:r>
            <a:r>
              <a:rPr lang="nb-NO" i="1" dirty="0"/>
              <a:t>innlegg</a:t>
            </a:r>
          </a:p>
          <a:p>
            <a:pPr lvl="0">
              <a:lnSpc>
                <a:spcPct val="90000"/>
              </a:lnSpc>
            </a:pPr>
            <a:r>
              <a:rPr lang="nb-NO" dirty="0"/>
              <a:t>To </a:t>
            </a:r>
            <a:r>
              <a:rPr lang="nb-NO" dirty="0" err="1"/>
              <a:t>fingrar</a:t>
            </a:r>
            <a:r>
              <a:rPr lang="nb-NO" dirty="0"/>
              <a:t>: </a:t>
            </a:r>
            <a:r>
              <a:rPr lang="nb-NO" i="1" dirty="0"/>
              <a:t>replikk</a:t>
            </a:r>
          </a:p>
          <a:p>
            <a:pPr lvl="0">
              <a:lnSpc>
                <a:spcPct val="90000"/>
              </a:lnSpc>
            </a:pPr>
            <a:r>
              <a:rPr lang="nb-NO" dirty="0"/>
              <a:t>Planlegg kva du vil </a:t>
            </a:r>
            <a:r>
              <a:rPr lang="nb-NO" dirty="0" err="1" smtClean="0"/>
              <a:t>seie</a:t>
            </a:r>
            <a:endParaRPr lang="nb-NO" dirty="0"/>
          </a:p>
          <a:p>
            <a:pPr lvl="0">
              <a:lnSpc>
                <a:spcPct val="90000"/>
              </a:lnSpc>
            </a:pPr>
            <a:r>
              <a:rPr lang="nb-NO" dirty="0" err="1" smtClean="0"/>
              <a:t>Gjer</a:t>
            </a:r>
            <a:r>
              <a:rPr lang="nb-NO" dirty="0" smtClean="0"/>
              <a:t> </a:t>
            </a:r>
            <a:r>
              <a:rPr lang="nb-NO" dirty="0" err="1" smtClean="0"/>
              <a:t>undersøkingar</a:t>
            </a:r>
            <a:r>
              <a:rPr lang="nb-NO" dirty="0" smtClean="0"/>
              <a:t> </a:t>
            </a:r>
            <a:r>
              <a:rPr lang="nb-NO" dirty="0"/>
              <a:t>på </a:t>
            </a:r>
            <a:r>
              <a:rPr lang="nb-NO" dirty="0" err="1"/>
              <a:t>dei</a:t>
            </a:r>
            <a:r>
              <a:rPr lang="nb-NO" dirty="0"/>
              <a:t> andre sine argument, så du er førebudd på diskusjon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Talen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dirty="0" err="1"/>
              <a:t>Fleire</a:t>
            </a:r>
            <a:r>
              <a:rPr lang="nb-NO" dirty="0"/>
              <a:t> </a:t>
            </a:r>
            <a:r>
              <a:rPr lang="nb-NO" dirty="0" err="1"/>
              <a:t>sjangrar</a:t>
            </a:r>
            <a:endParaRPr lang="nb-NO" dirty="0"/>
          </a:p>
          <a:p>
            <a:pPr lvl="0"/>
            <a:r>
              <a:rPr lang="nb-NO" dirty="0" err="1"/>
              <a:t>Underhaldning</a:t>
            </a:r>
            <a:r>
              <a:rPr lang="nb-NO" dirty="0"/>
              <a:t> (døme: «</a:t>
            </a:r>
            <a:r>
              <a:rPr lang="nb-NO" dirty="0" err="1"/>
              <a:t>herrane</a:t>
            </a:r>
            <a:r>
              <a:rPr lang="nb-NO" dirty="0"/>
              <a:t>» og «damene» sin tale, </a:t>
            </a:r>
            <a:r>
              <a:rPr lang="nb-NO" dirty="0" err="1"/>
              <a:t>bryllaupstale</a:t>
            </a:r>
            <a:r>
              <a:rPr lang="nb-NO" dirty="0"/>
              <a:t>)</a:t>
            </a:r>
          </a:p>
          <a:p>
            <a:pPr lvl="0"/>
            <a:r>
              <a:rPr lang="nb-NO" dirty="0"/>
              <a:t>Politisk tale</a:t>
            </a:r>
          </a:p>
          <a:p>
            <a:pPr lvl="0"/>
            <a:r>
              <a:rPr lang="nb-NO" dirty="0"/>
              <a:t>Forsvarstale</a:t>
            </a:r>
          </a:p>
          <a:p>
            <a:pPr lvl="0"/>
            <a:r>
              <a:rPr lang="nb-NO" dirty="0"/>
              <a:t>Tale </a:t>
            </a:r>
            <a:r>
              <a:rPr lang="nb-NO" dirty="0" err="1"/>
              <a:t>frå</a:t>
            </a:r>
            <a:r>
              <a:rPr lang="nb-NO" dirty="0"/>
              <a:t> </a:t>
            </a:r>
            <a:r>
              <a:rPr lang="nb-NO" dirty="0" err="1"/>
              <a:t>ein</a:t>
            </a:r>
            <a:r>
              <a:rPr lang="nb-NO" dirty="0"/>
              <a:t> </a:t>
            </a:r>
            <a:r>
              <a:rPr lang="nb-NO" dirty="0" err="1"/>
              <a:t>leiar</a:t>
            </a:r>
            <a:endParaRPr lang="nb-NO" dirty="0"/>
          </a:p>
          <a:p>
            <a:pPr lvl="0"/>
            <a:r>
              <a:rPr lang="nb-NO" dirty="0"/>
              <a:t>Kjem </a:t>
            </a:r>
            <a:r>
              <a:rPr lang="nb-NO" dirty="0" smtClean="0"/>
              <a:t>de </a:t>
            </a:r>
            <a:r>
              <a:rPr lang="nb-NO" dirty="0"/>
              <a:t>på </a:t>
            </a:r>
            <a:r>
              <a:rPr lang="nb-NO" dirty="0" err="1"/>
              <a:t>fleire</a:t>
            </a:r>
            <a:r>
              <a:rPr lang="nb-NO" dirty="0"/>
              <a:t> eksempel?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ssholder for bilde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5369" r="5369"/>
          <a:stretch>
            <a:fillRect/>
          </a:stretch>
        </p:blipFill>
        <p:spPr/>
      </p:pic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/>
        <p:txBody>
          <a:bodyPr/>
          <a:lstStyle/>
          <a:p>
            <a:pPr lvl="0"/>
            <a:r>
              <a:rPr lang="nb-NO"/>
              <a:t>Jens Stoltenberg taler under markeringa på Rådhusplassen 25. juli 2011 til minne om offera etter terrorhandlinga i Oslo og massakren på Utøya 22. juli 2011.</a:t>
            </a:r>
          </a:p>
        </p:txBody>
      </p:sp>
      <p:sp>
        <p:nvSpPr>
          <p:cNvPr id="5" name="TekstSylinder 4"/>
          <p:cNvSpPr txBox="1"/>
          <p:nvPr/>
        </p:nvSpPr>
        <p:spPr>
          <a:xfrm>
            <a:off x="6324600" y="4727576"/>
            <a:ext cx="1066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/>
              <a:t>Erlend </a:t>
            </a:r>
            <a:r>
              <a:rPr lang="nb-NO" sz="700" dirty="0" smtClean="0"/>
              <a:t>Aas/NTB </a:t>
            </a:r>
            <a:r>
              <a:rPr lang="nb-NO" sz="700" dirty="0" err="1"/>
              <a:t>scanpix</a:t>
            </a:r>
            <a:endParaRPr lang="nb-NO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tekst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Intertekst_mal</Template>
  <TotalTime>16</TotalTime>
  <Words>415</Words>
  <Application>Microsoft Office PowerPoint</Application>
  <PresentationFormat>Skjermfremvisning (4:3)</PresentationFormat>
  <Paragraphs>80</Paragraphs>
  <Slides>13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13</vt:i4>
      </vt:variant>
    </vt:vector>
  </HeadingPairs>
  <TitlesOfParts>
    <vt:vector size="16" baseType="lpstr">
      <vt:lpstr>Arial</vt:lpstr>
      <vt:lpstr>Calibri</vt:lpstr>
      <vt:lpstr>Intertekst_mal</vt:lpstr>
      <vt:lpstr>Kapittel 5</vt:lpstr>
      <vt:lpstr>Den retoriske femkanten</vt:lpstr>
      <vt:lpstr>Kommunikasjon</vt:lpstr>
      <vt:lpstr>Å tilpasse språket</vt:lpstr>
      <vt:lpstr>Ta ordet!</vt:lpstr>
      <vt:lpstr>Køyrereglar</vt:lpstr>
      <vt:lpstr>Dei formelle reglane i debattar</vt:lpstr>
      <vt:lpstr>Talen</vt:lpstr>
      <vt:lpstr>PowerPoint-presentasjon</vt:lpstr>
      <vt:lpstr>Fasane i ein talesituasjon</vt:lpstr>
      <vt:lpstr>Gode råd</vt:lpstr>
      <vt:lpstr>Korleis halde ei god framføring</vt:lpstr>
      <vt:lpstr>Korleis vere ein god lyttar?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Astrid Kleiveland</dc:creator>
  <cp:lastModifiedBy>Kristin Tunli</cp:lastModifiedBy>
  <cp:revision>4</cp:revision>
  <dcterms:created xsi:type="dcterms:W3CDTF">2013-08-09T07:51:16Z</dcterms:created>
  <dcterms:modified xsi:type="dcterms:W3CDTF">2017-02-13T11:31:22Z</dcterms:modified>
</cp:coreProperties>
</file>