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-7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09.08.2013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Lær lettere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Studieteknikk for </a:t>
            </a:r>
            <a:r>
              <a:rPr lang="nb-NO" dirty="0" err="1" smtClean="0"/>
              <a:t>meir</a:t>
            </a:r>
            <a:r>
              <a:rPr lang="nb-NO" dirty="0" smtClean="0"/>
              <a:t> effektiv læring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8998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Vær en aktiv kunnskapssøker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Les aviser og bøker</a:t>
            </a:r>
          </a:p>
          <a:p>
            <a:r>
              <a:rPr lang="nb-NO" dirty="0"/>
              <a:t>Se på debatter</a:t>
            </a:r>
          </a:p>
          <a:p>
            <a:r>
              <a:rPr lang="nb-NO" dirty="0"/>
              <a:t>Les blogger og skriv selv </a:t>
            </a:r>
          </a:p>
          <a:p>
            <a:r>
              <a:rPr lang="nb-NO" dirty="0"/>
              <a:t>Følg med i samfunnslivet rundt deg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0940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Effektiv læring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Start læringen fra første time!</a:t>
            </a:r>
          </a:p>
          <a:p>
            <a:r>
              <a:rPr lang="nb-NO" dirty="0"/>
              <a:t>Vær aktiv!</a:t>
            </a:r>
          </a:p>
          <a:p>
            <a:r>
              <a:rPr lang="nb-NO" dirty="0"/>
              <a:t>Vær forberedt!</a:t>
            </a:r>
          </a:p>
          <a:p>
            <a:r>
              <a:rPr lang="nb-NO" dirty="0"/>
              <a:t>Vis positiv interesse!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6476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Bruk av PC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Lær mer om bruk av datamaskinen</a:t>
            </a:r>
          </a:p>
          <a:p>
            <a:r>
              <a:rPr lang="nb-NO" dirty="0"/>
              <a:t>Bruk den aktivt til å finne informasjon, skrive tekster og lage presentasjoner</a:t>
            </a:r>
          </a:p>
          <a:p>
            <a:r>
              <a:rPr lang="nb-NO" dirty="0"/>
              <a:t>Lag et oversiktlig system for lagring av dokumenter</a:t>
            </a:r>
          </a:p>
          <a:p>
            <a:r>
              <a:rPr lang="nb-NO" dirty="0"/>
              <a:t>Ha bare faglige programmer tilgjengelig under læring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295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Læring i </a:t>
            </a:r>
            <a:r>
              <a:rPr lang="nb-NO" dirty="0" smtClean="0"/>
              <a:t>timene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 lnSpcReduction="10000"/>
          </a:bodyPr>
          <a:lstStyle/>
          <a:p>
            <a:r>
              <a:rPr lang="nb-NO" dirty="0"/>
              <a:t>Ta notater</a:t>
            </a:r>
          </a:p>
          <a:p>
            <a:r>
              <a:rPr lang="nb-NO" dirty="0"/>
              <a:t>Noter ned ord du ikke forstår</a:t>
            </a:r>
          </a:p>
          <a:p>
            <a:r>
              <a:rPr lang="nb-NO" dirty="0"/>
              <a:t>Still spørsmål</a:t>
            </a:r>
          </a:p>
          <a:p>
            <a:r>
              <a:rPr lang="nb-NO" dirty="0"/>
              <a:t>Vær aktiv i gruppearbeid</a:t>
            </a:r>
          </a:p>
          <a:p>
            <a:r>
              <a:rPr lang="nb-NO" dirty="0"/>
              <a:t>Bidra til et godt og positivt læringsmiljø</a:t>
            </a: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370" y="2636912"/>
            <a:ext cx="4629085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77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Lag tankekart for å </a:t>
            </a:r>
            <a:r>
              <a:rPr lang="nb-NO" dirty="0" smtClean="0"/>
              <a:t>huske bedre</a:t>
            </a:r>
            <a:endParaRPr lang="nb-N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599" y="1556792"/>
            <a:ext cx="6653213" cy="424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9043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Lag to-kolonne nøkkelord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Døme: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graphicFrame>
        <p:nvGraphicFramePr>
          <p:cNvPr id="6" name="Plassholder for innhold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323590"/>
              </p:ext>
            </p:extLst>
          </p:nvPr>
        </p:nvGraphicFramePr>
        <p:xfrm>
          <a:off x="2411760" y="1556792"/>
          <a:ext cx="4038600" cy="3291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Datamaskinen</a:t>
                      </a:r>
                      <a:endParaRPr lang="nb-NO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Oversiktlig</a:t>
                      </a:r>
                      <a:r>
                        <a:rPr lang="nb-NO" baseline="0" dirty="0" smtClean="0"/>
                        <a:t> system</a:t>
                      </a:r>
                    </a:p>
                    <a:p>
                      <a:r>
                        <a:rPr lang="nb-NO" baseline="0" dirty="0" smtClean="0"/>
                        <a:t>Skrive tekster</a:t>
                      </a:r>
                    </a:p>
                    <a:p>
                      <a:r>
                        <a:rPr lang="nb-NO" baseline="0" dirty="0" smtClean="0"/>
                        <a:t>Lage presentasjoner</a:t>
                      </a:r>
                      <a:endParaRPr lang="nb-NO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Internett</a:t>
                      </a:r>
                      <a:endParaRPr lang="nb-NO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Finne stoff</a:t>
                      </a:r>
                    </a:p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Faglig kontakt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Sosiale medier</a:t>
                      </a:r>
                      <a:endParaRPr lang="nb-NO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Slå av sosiale medier under undervisning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Bruk til å spørre om tips og </a:t>
                      </a:r>
                      <a:r>
                        <a:rPr lang="nb-NO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kunnskap </a:t>
                      </a:r>
                      <a:endParaRPr lang="nb-NO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29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Når du skal lese nytt fagstoff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Hva kan du om emnet fra før?</a:t>
            </a:r>
          </a:p>
          <a:p>
            <a:r>
              <a:rPr lang="nb-NO" dirty="0"/>
              <a:t>Se på bilder </a:t>
            </a:r>
          </a:p>
          <a:p>
            <a:r>
              <a:rPr lang="nb-NO" dirty="0"/>
              <a:t>Se på overskrifter og margtekster</a:t>
            </a:r>
          </a:p>
          <a:p>
            <a:r>
              <a:rPr lang="nb-NO" dirty="0"/>
              <a:t>Hva handler teksten om?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1923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Når du skal lese nytt fagstoff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Les rolig gjennom teksten</a:t>
            </a:r>
          </a:p>
          <a:p>
            <a:endParaRPr lang="nb-NO" dirty="0"/>
          </a:p>
          <a:p>
            <a:r>
              <a:rPr lang="nb-NO" dirty="0"/>
              <a:t>Stopp opp når du ikke forstår. Slå opp vanskelige ord.</a:t>
            </a:r>
          </a:p>
          <a:p>
            <a:endParaRPr lang="nb-NO" dirty="0"/>
          </a:p>
          <a:p>
            <a:r>
              <a:rPr lang="nb-NO" dirty="0"/>
              <a:t>Tenk igjennom om teksten handler om det du trodde. Hvis ikke, se over teksten på nytt.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2922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huske bedre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/>
              <a:t>Gjenfortell stoffet for deg selv eller andre</a:t>
            </a:r>
          </a:p>
          <a:p>
            <a:endParaRPr lang="nb-NO" dirty="0"/>
          </a:p>
          <a:p>
            <a:r>
              <a:rPr lang="nb-NO" dirty="0"/>
              <a:t>Undervis en annen i stoffet</a:t>
            </a:r>
          </a:p>
          <a:p>
            <a:endParaRPr lang="nb-NO" dirty="0"/>
          </a:p>
          <a:p>
            <a:r>
              <a:rPr lang="nb-NO" dirty="0"/>
              <a:t>Spis sunt og sørg for å få mosjon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9285"/>
            <a:ext cx="4038600" cy="2907792"/>
          </a:xfrm>
        </p:spPr>
      </p:pic>
    </p:spTree>
    <p:extLst>
      <p:ext uri="{BB962C8B-B14F-4D97-AF65-F5344CB8AC3E}">
        <p14:creationId xmlns:p14="http://schemas.microsoft.com/office/powerpoint/2010/main" val="2139815596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44</TotalTime>
  <Words>238</Words>
  <Application>Microsoft Office PowerPoint</Application>
  <PresentationFormat>Skjermfremvisning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Signatur_mal</vt:lpstr>
      <vt:lpstr>Lær lettere</vt:lpstr>
      <vt:lpstr>Effektiv læring</vt:lpstr>
      <vt:lpstr>Bruk av PC</vt:lpstr>
      <vt:lpstr>Læring i timene</vt:lpstr>
      <vt:lpstr>Lag tankekart for å huske bedre</vt:lpstr>
      <vt:lpstr>Lag to-kolonne nøkkelord</vt:lpstr>
      <vt:lpstr>Når du skal lese nytt fagstoff</vt:lpstr>
      <vt:lpstr>Når du skal lese nytt fagstoff</vt:lpstr>
      <vt:lpstr>Hvordan huske bedre</vt:lpstr>
      <vt:lpstr>Vær en aktiv kunnskapssøker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LETTARE</dc:title>
  <dc:creator>Ingvild Sommer</dc:creator>
  <cp:lastModifiedBy>Ingvild Sommer</cp:lastModifiedBy>
  <cp:revision>5</cp:revision>
  <dcterms:created xsi:type="dcterms:W3CDTF">2013-08-09T07:02:26Z</dcterms:created>
  <dcterms:modified xsi:type="dcterms:W3CDTF">2013-08-09T07:46:31Z</dcterms:modified>
</cp:coreProperties>
</file>