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74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CE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0" d="100"/>
          <a:sy n="110" d="100"/>
        </p:scale>
        <p:origin x="12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27.08.2014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/>
          <p:cNvSpPr txBox="1">
            <a:spLocks/>
          </p:cNvSpPr>
          <p:nvPr/>
        </p:nvSpPr>
        <p:spPr>
          <a:xfrm>
            <a:off x="21582" y="2130425"/>
            <a:ext cx="854964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 smtClean="0">
                <a:solidFill>
                  <a:srgbClr val="85CEBC"/>
                </a:solidFill>
              </a:rPr>
              <a:t>|</a:t>
            </a:r>
            <a:r>
              <a:rPr lang="nb-N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Å argumentere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475656" y="2505397"/>
            <a:ext cx="792088" cy="720080"/>
          </a:xfrm>
          <a:prstGeom prst="ellipse">
            <a:avLst/>
          </a:prstGeom>
          <a:solidFill>
            <a:srgbClr val="85CEBC"/>
          </a:solidFill>
          <a:ln>
            <a:solidFill>
              <a:srgbClr val="85CEB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ekstSylinder 1"/>
          <p:cNvSpPr txBox="1"/>
          <p:nvPr/>
        </p:nvSpPr>
        <p:spPr>
          <a:xfrm>
            <a:off x="1200058" y="3861048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kildekritikk og nettvett</a:t>
            </a:r>
            <a:endParaRPr lang="nn-NO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596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646040"/>
            <a:ext cx="8229600" cy="1143000"/>
          </a:xfrm>
        </p:spPr>
        <p:txBody>
          <a:bodyPr>
            <a:normAutofit/>
          </a:bodyPr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Bruk av kilder i skriftlig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arbeid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058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Bruk ditt eget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språk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968352"/>
            <a:ext cx="8229600" cy="892696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Bygg på kildene du har funnet, men bruk dine egne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ord.</a:t>
            </a:r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77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Bruk av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sitater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 kan bruke korte sitater, men skill da sitatet ut slik:  «.....»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sitater må gjengis helt ordrett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skriv hvor sitatet er hentet fra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kilder som nevnes inne i teksten, må også oppgis i kildelista til slutt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524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Kildeliste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skriv alltid kildeliste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 med alle kildene du har brukt aktivt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sett kildelista opp alfabetisk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begynn med forfatterens etternavn og fornavn, deretter årstall og til slutt tittel på teksten/bildet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hvis du ikke kjenner forfatternavnet, bruker du navn på utgiver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hvis kilden er funnet på internett, må du også skrive dato for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nedlasting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også bilder du har brukt, må stå i kildelista. oppgi navn på kunstner/fotograf, årstall og tittel og dato for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nedlasting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309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Personvern og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nettvett</a:t>
            </a:r>
            <a:endParaRPr lang="nn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legg ikke ut detaljert informasjon om deg selv på internett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legg ikke ut detaljert informasjon om andre på internett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legg ikke ut bilder av andre på internett uten å be om samtykke (det er forbudt!)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norsk lov gjelder på internett</a:t>
            </a:r>
            <a:endParaRPr lang="nn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n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680082"/>
      </p:ext>
    </p:extLst>
  </p:cSld>
  <p:clrMapOvr>
    <a:masterClrMapping/>
  </p:clrMapOvr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ap 1 LÆR LETTERE" id="{7A70B40D-982E-440D-91A3-9DA2B55D3BB1}" vid="{6A13B3E3-B4F5-4BD3-A69C-F1DE172CA58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Words>195</Words>
  <Application>Microsoft Office PowerPoint</Application>
  <PresentationFormat>Skjermfremvisning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9" baseType="lpstr">
      <vt:lpstr>Arial</vt:lpstr>
      <vt:lpstr>Calibri</vt:lpstr>
      <vt:lpstr>Signatur_mal</vt:lpstr>
      <vt:lpstr>PowerPoint-presentasjon</vt:lpstr>
      <vt:lpstr>Bruk av kilder i skriftlig arbeid</vt:lpstr>
      <vt:lpstr>Bruk ditt eget språk</vt:lpstr>
      <vt:lpstr>Bruk av sitater</vt:lpstr>
      <vt:lpstr>Kildeliste</vt:lpstr>
      <vt:lpstr>Personvern og nettvett</vt:lpstr>
    </vt:vector>
  </TitlesOfParts>
  <Company>Fagbokforlaget VB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LÆR LETTERE</dc:title>
  <dc:creator>Ingvild Sommer</dc:creator>
  <cp:lastModifiedBy>Ingvild Sommer</cp:lastModifiedBy>
  <cp:revision>21</cp:revision>
  <dcterms:created xsi:type="dcterms:W3CDTF">2013-08-08T07:19:57Z</dcterms:created>
  <dcterms:modified xsi:type="dcterms:W3CDTF">2014-08-27T14:09:41Z</dcterms:modified>
</cp:coreProperties>
</file>