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argumentere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475656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kstSylinder 1"/>
          <p:cNvSpPr txBox="1"/>
          <p:nvPr/>
        </p:nvSpPr>
        <p:spPr>
          <a:xfrm>
            <a:off x="1200058" y="3861048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kildekritikk og nettvett</a:t>
            </a:r>
            <a:endParaRPr lang="nn-N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av kilder i skriftlig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058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ditt eget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2968352"/>
            <a:ext cx="8229600" cy="89269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Bygg på kildene du har funnet, men bruk dine egne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ord.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7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av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sitater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kan bruke korte sitater, men skill da sitatet ut slik:  «.....»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sitater må gjengis helt ordrett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hvor sitatet er hentet fra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kilder som nevnes inne i teksten, må også oppgis i kildelista til slutt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24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Kildeliste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alltid kildeliste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 med alle kildene du har brukt aktivt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sett kildelista opp alfabetisk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begynn med forfatterens etternavn og fornavn, deretter årstall og til slutt tittel på teksten/bildet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hvis du ikke kjenner forfatternavnet, bruker du navn på utgiver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hvis kilden er funnet på internett, må du også skrive dato for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nedlasting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også bilder du har brukt, må stå i kildelista. oppgi navn på kunstner/fotograf, årstall og tittel og dato for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nedlasting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309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Personvern og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nettvett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legg ikke ut detaljert informasjon om deg selv på internett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legg ikke ut detaljert informasjon om andre på internett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legg ikke ut bilder av andre på internett uten å be om samtykke (det er forbudt!)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norsk lov gjelder på internett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680082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195</Words>
  <Application>Microsoft Office PowerPoint</Application>
  <PresentationFormat>Skjermfremvisning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Signatur_mal</vt:lpstr>
      <vt:lpstr>PowerPoint-presentasjon</vt:lpstr>
      <vt:lpstr>Bruk av kilder i skriftlig arbeid</vt:lpstr>
      <vt:lpstr>Bruk ditt eget språk</vt:lpstr>
      <vt:lpstr>Bruk av sitater</vt:lpstr>
      <vt:lpstr>Kildeliste</vt:lpstr>
      <vt:lpstr>Personvern og nettvett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21</cp:revision>
  <dcterms:created xsi:type="dcterms:W3CDTF">2013-08-08T07:19:57Z</dcterms:created>
  <dcterms:modified xsi:type="dcterms:W3CDTF">2014-08-27T14:09:41Z</dcterms:modified>
</cp:coreProperties>
</file>