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60" d="100"/>
          <a:sy n="60" d="100"/>
        </p:scale>
        <p:origin x="-264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13.08.2013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Litteraturen etter 1980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08" y="1340768"/>
            <a:ext cx="5942183" cy="4525963"/>
          </a:xfrm>
        </p:spPr>
      </p:pic>
    </p:spTree>
    <p:extLst>
      <p:ext uri="{BB962C8B-B14F-4D97-AF65-F5344CB8AC3E}">
        <p14:creationId xmlns:p14="http://schemas.microsoft.com/office/powerpoint/2010/main" val="670598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Skitenrealisme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Skyggesider i samfunnet</a:t>
            </a:r>
          </a:p>
          <a:p>
            <a:r>
              <a:rPr lang="nb-NO" dirty="0"/>
              <a:t>Outsidere</a:t>
            </a:r>
          </a:p>
          <a:p>
            <a:r>
              <a:rPr lang="nb-NO" dirty="0"/>
              <a:t>Muntlig fortellemåte og dialekt</a:t>
            </a:r>
          </a:p>
          <a:p>
            <a:r>
              <a:rPr lang="nb-NO" dirty="0"/>
              <a:t>Detaljer fra de fæle sidene ved menneskelivet</a:t>
            </a:r>
          </a:p>
          <a:p>
            <a:r>
              <a:rPr lang="nb-NO" dirty="0"/>
              <a:t>Sosial elendighet</a:t>
            </a:r>
          </a:p>
          <a:p>
            <a:pPr marL="0" indent="0">
              <a:buNone/>
            </a:pPr>
            <a:r>
              <a:rPr lang="nb-NO" dirty="0"/>
              <a:t>(Jonny Halberg)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43340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Den </a:t>
            </a:r>
            <a:r>
              <a:rPr lang="nb-NO" dirty="0" smtClean="0"/>
              <a:t>vanskelige </a:t>
            </a:r>
            <a:r>
              <a:rPr lang="nb-NO" dirty="0" smtClean="0"/>
              <a:t>kommunikasjonen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Ensomhet i en minimalistisk skrivestil (Kjell Askildsen)</a:t>
            </a:r>
          </a:p>
          <a:p>
            <a:r>
              <a:rPr lang="nb-NO" dirty="0"/>
              <a:t>Ensomhet, tap og erstatninger (Bjarte Breiteig)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74005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Hverdagsrealisme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Hverdagsmennesker som leter etter plassen sin</a:t>
            </a:r>
          </a:p>
          <a:p>
            <a:r>
              <a:rPr lang="nb-NO" dirty="0"/>
              <a:t>Oppvekst og identitet (Lars Saabye Christensen)</a:t>
            </a:r>
          </a:p>
          <a:p>
            <a:r>
              <a:rPr lang="nb-NO" dirty="0"/>
              <a:t>Sosiale tapere (Ingvar Ambjørnsen)</a:t>
            </a:r>
          </a:p>
          <a:p>
            <a:r>
              <a:rPr lang="nb-NO" dirty="0"/>
              <a:t>Styrker og svakheter hos medlemmer av fellesskapet (Frode Grytten)</a:t>
            </a:r>
          </a:p>
          <a:p>
            <a:r>
              <a:rPr lang="nb-NO" dirty="0"/>
              <a:t>Det groteske (Rønnaug Kleiva)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740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Familieliv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nye samlivs- og familiestrukturer i det seinmoderne samfunnet:</a:t>
            </a:r>
          </a:p>
          <a:p>
            <a:r>
              <a:rPr lang="nb-NO" dirty="0"/>
              <a:t>(mangel på) kjærlighet (Hanne Ørstavik)</a:t>
            </a:r>
          </a:p>
          <a:p>
            <a:r>
              <a:rPr lang="nb-NO" dirty="0"/>
              <a:t>Oppvekst og svik (Per Petterson)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4237"/>
            <a:ext cx="4038600" cy="2917888"/>
          </a:xfrm>
        </p:spPr>
      </p:pic>
    </p:spTree>
    <p:extLst>
      <p:ext uri="{BB962C8B-B14F-4D97-AF65-F5344CB8AC3E}">
        <p14:creationId xmlns:p14="http://schemas.microsoft.com/office/powerpoint/2010/main" val="2475313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Biografisk og dokumentarisk realisme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Faksjon: bruker virkelige personers liv</a:t>
            </a:r>
          </a:p>
          <a:p>
            <a:r>
              <a:rPr lang="nb-NO" dirty="0"/>
              <a:t>Kvinneliv i Kabul (Åsne Seierstad)</a:t>
            </a:r>
          </a:p>
          <a:p>
            <a:r>
              <a:rPr lang="nb-NO" dirty="0"/>
              <a:t>Historien om eget liv (Karl Ove Knausgård)</a:t>
            </a:r>
          </a:p>
          <a:p>
            <a:r>
              <a:rPr lang="nb-NO" dirty="0"/>
              <a:t>Debatt om det er etisk riktig å bruke andres liv</a:t>
            </a:r>
          </a:p>
          <a:p>
            <a:r>
              <a:rPr lang="nb-NO" dirty="0"/>
              <a:t>Biografisjangeren blomstrer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6103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Moderne </a:t>
            </a:r>
            <a:r>
              <a:rPr lang="nb-NO" dirty="0" smtClean="0"/>
              <a:t>arbeiderlitteratur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Klassereise (Lars Ove Seljestad)</a:t>
            </a:r>
          </a:p>
          <a:p>
            <a:r>
              <a:rPr lang="nb-NO" dirty="0"/>
              <a:t>Innvandring og åpnere grenser</a:t>
            </a:r>
          </a:p>
          <a:p>
            <a:r>
              <a:rPr lang="nb-NO" dirty="0"/>
              <a:t>Økonomiske problemer og utnytting (Kristian Lundberg)</a:t>
            </a:r>
          </a:p>
          <a:p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636912"/>
            <a:ext cx="4038600" cy="2160651"/>
          </a:xfrm>
        </p:spPr>
      </p:pic>
    </p:spTree>
    <p:extLst>
      <p:ext uri="{BB962C8B-B14F-4D97-AF65-F5344CB8AC3E}">
        <p14:creationId xmlns:p14="http://schemas.microsoft.com/office/powerpoint/2010/main" val="1058011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Fantasy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Store fortellinger om det overnaturlige</a:t>
            </a:r>
          </a:p>
          <a:p>
            <a:r>
              <a:rPr lang="nb-NO" dirty="0"/>
              <a:t>Bygd opp som tradisjonelle realistiske fortellinger</a:t>
            </a:r>
          </a:p>
          <a:p>
            <a:r>
              <a:rPr lang="nb-NO" dirty="0"/>
              <a:t>Kamp mellom det gode og det onde</a:t>
            </a:r>
          </a:p>
          <a:p>
            <a:r>
              <a:rPr lang="nb-NO" dirty="0"/>
              <a:t>J R </a:t>
            </a:r>
            <a:r>
              <a:rPr lang="nb-NO" dirty="0" err="1"/>
              <a:t>R</a:t>
            </a:r>
            <a:r>
              <a:rPr lang="nb-NO" dirty="0"/>
              <a:t> Tolkien</a:t>
            </a:r>
          </a:p>
          <a:p>
            <a:r>
              <a:rPr lang="nb-NO" dirty="0"/>
              <a:t>J K Rowling</a:t>
            </a:r>
          </a:p>
          <a:p>
            <a:r>
              <a:rPr lang="nb-NO" dirty="0"/>
              <a:t>Norrøn mytologi (Andreas Bull Hansen)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7701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Det globaliserte samfunnet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Vekst, velstand og markedsøkonomi</a:t>
            </a:r>
          </a:p>
          <a:p>
            <a:r>
              <a:rPr lang="nb-NO" dirty="0"/>
              <a:t>Varer kapital og ideer krysser grenser</a:t>
            </a:r>
          </a:p>
          <a:p>
            <a:r>
              <a:rPr lang="nb-NO" dirty="0"/>
              <a:t>Kunnskap og teknologi nye varer</a:t>
            </a:r>
          </a:p>
          <a:p>
            <a:r>
              <a:rPr lang="nb-NO" dirty="0"/>
              <a:t>Endring i medievaner, transport og kommunikasjon </a:t>
            </a:r>
          </a:p>
          <a:p>
            <a:r>
              <a:rPr lang="nb-NO" dirty="0"/>
              <a:t>Nye klassemotsetninger i Norge og i verden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751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Postmodernismen</a:t>
            </a:r>
            <a:r>
              <a:rPr lang="nb-NO" dirty="0"/>
              <a:t/>
            </a:r>
            <a:br>
              <a:rPr lang="nb-NO" dirty="0"/>
            </a:br>
            <a:r>
              <a:rPr lang="nb-NO" sz="2900" dirty="0" smtClean="0"/>
              <a:t>Likheter og forskjeller i </a:t>
            </a:r>
            <a:r>
              <a:rPr lang="nb-NO" sz="2900" dirty="0"/>
              <a:t>forhold til </a:t>
            </a:r>
            <a:r>
              <a:rPr lang="nb-NO" sz="2900" dirty="0" smtClean="0"/>
              <a:t>modernismen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1697831"/>
            <a:ext cx="6350000" cy="4330700"/>
          </a:xfrm>
        </p:spPr>
      </p:pic>
    </p:spTree>
    <p:extLst>
      <p:ext uri="{BB962C8B-B14F-4D97-AF65-F5344CB8AC3E}">
        <p14:creationId xmlns:p14="http://schemas.microsoft.com/office/powerpoint/2010/main" val="31150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Tema og </a:t>
            </a:r>
            <a:r>
              <a:rPr lang="nb-NO" dirty="0" smtClean="0"/>
              <a:t>innhold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Aksepterte kaos</a:t>
            </a:r>
          </a:p>
          <a:p>
            <a:r>
              <a:rPr lang="nb-NO" dirty="0"/>
              <a:t>Enkeltmennesket i sentrum (Håvard Rem)</a:t>
            </a:r>
          </a:p>
          <a:p>
            <a:r>
              <a:rPr lang="nb-NO" dirty="0"/>
              <a:t>Følelsene forsvinner (Hanne </a:t>
            </a:r>
            <a:r>
              <a:rPr lang="nb-NO" dirty="0" err="1"/>
              <a:t>Bremness</a:t>
            </a:r>
            <a:r>
              <a:rPr lang="nb-NO" dirty="0"/>
              <a:t>)</a:t>
            </a:r>
          </a:p>
          <a:p>
            <a:r>
              <a:rPr lang="nb-NO" dirty="0"/>
              <a:t>Hva er språk?</a:t>
            </a:r>
          </a:p>
          <a:p>
            <a:r>
              <a:rPr lang="nb-NO" dirty="0"/>
              <a:t>Identitet: masker og roller (Paal Brekke)</a:t>
            </a:r>
          </a:p>
          <a:p>
            <a:r>
              <a:rPr lang="nb-NO" dirty="0"/>
              <a:t>Men også samfunnsutviklingen: teknologi og politikk (Eldrid Lunden og Inger Elisabeth Hansen)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2770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Skrivemåter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Stilblanding og mangfold: Alt er tillatt! (Cecilie Løveid)</a:t>
            </a:r>
          </a:p>
          <a:p>
            <a:r>
              <a:rPr lang="nb-NO" dirty="0"/>
              <a:t>Ironi og parodi (Erlend Loe)</a:t>
            </a:r>
          </a:p>
          <a:p>
            <a:r>
              <a:rPr lang="nb-NO" dirty="0"/>
              <a:t>Metaromaner (Jan Kjærstad)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624" y="1600200"/>
            <a:ext cx="3273752" cy="4525963"/>
          </a:xfrm>
        </p:spPr>
      </p:pic>
    </p:spTree>
    <p:extLst>
      <p:ext uri="{BB962C8B-B14F-4D97-AF65-F5344CB8AC3E}">
        <p14:creationId xmlns:p14="http://schemas.microsoft.com/office/powerpoint/2010/main" val="417632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Jon Fosse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Sjangermessig mangfold, internasjonalt best kjent som dramatiker</a:t>
            </a:r>
          </a:p>
          <a:p>
            <a:r>
              <a:rPr lang="nb-NO" dirty="0"/>
              <a:t>Enkelt språk, få ord, særegen rytme, mange </a:t>
            </a:r>
            <a:r>
              <a:rPr lang="nb-NO" dirty="0" err="1"/>
              <a:t>gjentakesler</a:t>
            </a:r>
            <a:endParaRPr lang="nb-NO" dirty="0"/>
          </a:p>
          <a:p>
            <a:r>
              <a:rPr lang="nb-NO" dirty="0"/>
              <a:t>Mer om personers sinnstilstand enn ytre </a:t>
            </a:r>
            <a:r>
              <a:rPr lang="nb-NO" dirty="0" smtClean="0"/>
              <a:t>handling</a:t>
            </a:r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3673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Realistiske </a:t>
            </a:r>
            <a:r>
              <a:rPr lang="nb-NO" dirty="0" smtClean="0"/>
              <a:t>trender </a:t>
            </a:r>
            <a:r>
              <a:rPr lang="nb-NO" dirty="0" smtClean="0"/>
              <a:t>etter 1980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36441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Romanen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tradisjonelle, fortellende og kronologiske romanen dominerer</a:t>
            </a:r>
          </a:p>
          <a:p>
            <a:r>
              <a:rPr lang="nb-NO" dirty="0"/>
              <a:t>Få skrev politisk litteratur etter 1970-tallet</a:t>
            </a:r>
          </a:p>
          <a:p>
            <a:r>
              <a:rPr lang="nb-NO" dirty="0"/>
              <a:t>Det familiære og private: identitet, relasjoner og kommunikasjon</a:t>
            </a:r>
          </a:p>
          <a:p>
            <a:r>
              <a:rPr lang="nb-NO" dirty="0"/>
              <a:t>Samfunnskritikk i </a:t>
            </a:r>
            <a:r>
              <a:rPr lang="nb-NO" dirty="0" smtClean="0"/>
              <a:t>krimsjangeren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75262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Kriminallitteratur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Sjanger i vekst</a:t>
            </a:r>
          </a:p>
          <a:p>
            <a:r>
              <a:rPr lang="nb-NO" dirty="0"/>
              <a:t>«Nordic </a:t>
            </a:r>
            <a:r>
              <a:rPr lang="nb-NO" dirty="0" err="1"/>
              <a:t>noir</a:t>
            </a:r>
            <a:r>
              <a:rPr lang="nb-NO" dirty="0"/>
              <a:t>»</a:t>
            </a:r>
          </a:p>
          <a:p>
            <a:r>
              <a:rPr lang="nb-NO" dirty="0"/>
              <a:t>Kjølig, melankolsk med depressiv stemning (Stieg Larsson, Gunnar Staalesen)</a:t>
            </a:r>
          </a:p>
          <a:p>
            <a:r>
              <a:rPr lang="nb-NO" dirty="0"/>
              <a:t>Psykologisk aspekt (Karin Fossum)</a:t>
            </a:r>
          </a:p>
          <a:p>
            <a:r>
              <a:rPr lang="nb-NO" dirty="0"/>
              <a:t>Antihelter og </a:t>
            </a:r>
            <a:r>
              <a:rPr lang="nb-NO" dirty="0" err="1"/>
              <a:t>faktastoff</a:t>
            </a:r>
            <a:r>
              <a:rPr lang="nb-NO" dirty="0"/>
              <a:t> (Jo Nesbø)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53247844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48</TotalTime>
  <Words>400</Words>
  <Application>Microsoft Office PowerPoint</Application>
  <PresentationFormat>Skjermfremvisning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7" baseType="lpstr">
      <vt:lpstr>Signatur_mal</vt:lpstr>
      <vt:lpstr>Litteraturen etter 1980</vt:lpstr>
      <vt:lpstr>Det globaliserte samfunnet</vt:lpstr>
      <vt:lpstr>Postmodernismen Likheter og forskjeller i forhold til modernismen</vt:lpstr>
      <vt:lpstr>Tema og innhold</vt:lpstr>
      <vt:lpstr>Skrivemåter</vt:lpstr>
      <vt:lpstr>Jon Fosse</vt:lpstr>
      <vt:lpstr>Realistiske trender etter 1980</vt:lpstr>
      <vt:lpstr>Romanen</vt:lpstr>
      <vt:lpstr>Kriminallitteratur</vt:lpstr>
      <vt:lpstr>Skitenrealisme</vt:lpstr>
      <vt:lpstr>Den vanskelige kommunikasjonen</vt:lpstr>
      <vt:lpstr>Hverdagsrealisme</vt:lpstr>
      <vt:lpstr>Familieliv</vt:lpstr>
      <vt:lpstr>Biografisk og dokumentarisk realisme</vt:lpstr>
      <vt:lpstr>Moderne arbeiderlitteratur</vt:lpstr>
      <vt:lpstr>Fantasy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etter 1980</dc:title>
  <dc:creator>Ingvild Sommer</dc:creator>
  <cp:lastModifiedBy>Ingvild Sommer</cp:lastModifiedBy>
  <cp:revision>4</cp:revision>
  <dcterms:created xsi:type="dcterms:W3CDTF">2013-08-13T11:59:53Z</dcterms:created>
  <dcterms:modified xsi:type="dcterms:W3CDTF">2013-08-13T12:48:02Z</dcterms:modified>
</cp:coreProperties>
</file>