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</p:sldIdLst>
  <p:sldSz cx="9144000" cy="6858000" type="screen4x3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5CE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587" autoAdjust="0"/>
    <p:restoredTop sz="94629" autoAdjust="0"/>
  </p:normalViewPr>
  <p:slideViewPr>
    <p:cSldViewPr>
      <p:cViewPr>
        <p:scale>
          <a:sx n="90" d="100"/>
          <a:sy n="90" d="100"/>
        </p:scale>
        <p:origin x="-2244" y="-55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94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 smtClean="0"/>
              <a:t>Klikk for å redigere undertittelstil i malen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b-NO" smtClean="0"/>
              <a:t>Klikk ikonet for å legge til et bilde</a:t>
            </a:r>
            <a:endParaRPr lang="nb-NO" dirty="0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 dirty="0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b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b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B01E46D-8F74-4BD6-869F-B06B6B0A5382}" type="datetimeFigureOut">
              <a:rPr lang="nb-NO" smtClean="0"/>
              <a:pPr/>
              <a:t>08.08.2013</a:t>
            </a:fld>
            <a:endParaRPr lang="nb-NO" dirty="0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 dirty="0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A178BE-776A-4E5F-8744-A4C03660860F}" type="slidenum">
              <a:rPr lang="nb-NO" smtClean="0"/>
              <a:pPr/>
              <a:t>‹#›</a:t>
            </a:fld>
            <a:endParaRPr lang="nb-NO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b-NO" dirty="0" smtClean="0">
                <a:solidFill>
                  <a:srgbClr val="85CEBC"/>
                </a:solidFill>
              </a:rPr>
              <a:t>|</a:t>
            </a:r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lettere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Studieteknikk for mer effektiv læring</a:t>
            </a:r>
            <a:endParaRPr lang="nb-NO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Ellipse 3"/>
          <p:cNvSpPr/>
          <p:nvPr/>
        </p:nvSpPr>
        <p:spPr>
          <a:xfrm>
            <a:off x="2123728" y="2492896"/>
            <a:ext cx="720080" cy="720080"/>
          </a:xfrm>
          <a:prstGeom prst="ellipse">
            <a:avLst/>
          </a:prstGeom>
          <a:solidFill>
            <a:srgbClr val="85CEBC"/>
          </a:solidFill>
          <a:ln>
            <a:solidFill>
              <a:srgbClr val="85CEB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b-NO"/>
          </a:p>
        </p:txBody>
      </p:sp>
    </p:spTree>
    <p:extLst>
      <p:ext uri="{BB962C8B-B14F-4D97-AF65-F5344CB8AC3E}">
        <p14:creationId xmlns:p14="http://schemas.microsoft.com/office/powerpoint/2010/main" val="38272765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Hvordan huske bedre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stoffet med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ettertanke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Skriv ned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nøkkelord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Gjenfortell stoffet for deg selv eller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Undervis en annen i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stoffet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Spis sunt og sørg for å få mosjon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27599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en aktiv kunnskapssøker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aviser og bøker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på debatter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blogger og skriv selv 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Følg med i samfunnslivet rundt deg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200" y="1844824"/>
            <a:ext cx="4038600" cy="2635186"/>
          </a:xfrm>
        </p:spPr>
      </p:pic>
    </p:spTree>
    <p:extLst>
      <p:ext uri="{BB962C8B-B14F-4D97-AF65-F5344CB8AC3E}">
        <p14:creationId xmlns:p14="http://schemas.microsoft.com/office/powerpoint/2010/main" val="23007443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kan lære det du vil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 vil forbedre resultatene i de fagene du arbeider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med.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Hjernen hjelper deg ved å produsere flere hjerneceller i de områdene du bruker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mye.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Dette gjelder både teoretiske og praktiske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fag.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Tre viktige ord: Øvelse, nøyaktighet, tålmodighet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20278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Effektiv læring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Start læringen fra første time!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aktiv!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forberedt!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Vis positiv interesse!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695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792288" y="3068960"/>
            <a:ext cx="5486400" cy="566738"/>
          </a:xfrm>
        </p:spPr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av PC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type="body" sz="half" idx="2"/>
          </p:nvPr>
        </p:nvSpPr>
        <p:spPr>
          <a:xfrm>
            <a:off x="1792288" y="3573016"/>
            <a:ext cx="5486400" cy="2599184"/>
          </a:xfrm>
        </p:spPr>
        <p:txBody>
          <a:bodyPr>
            <a:normAutofit/>
          </a:bodyPr>
          <a:lstStyle/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 mer om bruk av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datamaskinen.</a:t>
            </a:r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Bruk den aktivt til å finne informasjon, skrive tekster og lage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presentasjoner.</a:t>
            </a:r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et oversiktlig system for lagring av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dokumenter.</a:t>
            </a:r>
            <a:endParaRPr lang="nb-NO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 bare </a:t>
            </a:r>
            <a:r>
              <a:rPr lang="nb-NO" sz="2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vinduer som er relevante for faget åpne under læring.</a:t>
            </a:r>
            <a:endParaRPr lang="nb-NO" sz="2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Plassholder for bilde 6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1" b="11351"/>
          <a:stretch>
            <a:fillRect/>
          </a:stretch>
        </p:blipFill>
        <p:spPr>
          <a:xfrm>
            <a:off x="1792288" y="181173"/>
            <a:ext cx="5486400" cy="2671763"/>
          </a:xfrm>
        </p:spPr>
      </p:pic>
    </p:spTree>
    <p:extLst>
      <p:ext uri="{BB962C8B-B14F-4D97-AF65-F5344CB8AC3E}">
        <p14:creationId xmlns:p14="http://schemas.microsoft.com/office/powerpoint/2010/main" val="3490061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Læring i timene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Ta notater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Noter ned ord du ikke forstår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Still spørsmål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Vær aktiv i gruppearbeid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Bidra til et godt og positivt læringsmiljø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24261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tankekart for å huske bedre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4599" y="1556792"/>
            <a:ext cx="6653213" cy="424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26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Lag </a:t>
            </a:r>
            <a:r>
              <a:rPr lang="nb-NO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tokolonne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nøkkelord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57200" y="1412776"/>
            <a:ext cx="4038600" cy="748680"/>
          </a:xfrm>
        </p:spPr>
        <p:txBody>
          <a:bodyPr/>
          <a:lstStyle/>
          <a:p>
            <a:pPr marL="0" indent="0">
              <a:buNone/>
            </a:pP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Eksempel: 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endParaRPr lang="nb-NO" dirty="0"/>
          </a:p>
        </p:txBody>
      </p:sp>
      <p:graphicFrame>
        <p:nvGraphicFramePr>
          <p:cNvPr id="5" name="Plassholder for innhold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58735970"/>
              </p:ext>
            </p:extLst>
          </p:nvPr>
        </p:nvGraphicFramePr>
        <p:xfrm>
          <a:off x="2411760" y="1556792"/>
          <a:ext cx="4038600" cy="3840480"/>
        </p:xfrm>
        <a:graphic>
          <a:graphicData uri="http://schemas.openxmlformats.org/drawingml/2006/table">
            <a:tbl>
              <a:tblPr firstRow="1" bandRow="1"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tableStyleId>{5C22544A-7EE6-4342-B048-85BDC9FD1C3A}</a:tableStyleId>
              </a:tblPr>
              <a:tblGrid>
                <a:gridCol w="2019300"/>
                <a:gridCol w="2019300"/>
              </a:tblGrid>
              <a:tr h="370840">
                <a:tc>
                  <a:txBody>
                    <a:bodyPr/>
                    <a:lstStyle/>
                    <a:p>
                      <a:r>
                        <a:rPr lang="nb-NO" dirty="0" smtClean="0"/>
                        <a:t>Datamaskinen</a:t>
                      </a:r>
                      <a:endParaRPr lang="nb-NO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nb-NO" dirty="0" smtClean="0"/>
                        <a:t>Oversiktlig</a:t>
                      </a:r>
                      <a:r>
                        <a:rPr lang="nb-NO" baseline="0" dirty="0" smtClean="0"/>
                        <a:t> system</a:t>
                      </a:r>
                    </a:p>
                    <a:p>
                      <a:r>
                        <a:rPr lang="nb-NO" baseline="0" dirty="0" smtClean="0"/>
                        <a:t>Skrive tekster</a:t>
                      </a:r>
                    </a:p>
                    <a:p>
                      <a:r>
                        <a:rPr lang="nb-NO" baseline="0" dirty="0" smtClean="0"/>
                        <a:t>Lage presentasjoner</a:t>
                      </a:r>
                      <a:endParaRPr lang="nb-NO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Internett</a:t>
                      </a:r>
                      <a:endParaRPr lang="nb-NO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Finne stoff</a:t>
                      </a:r>
                    </a:p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Faglig kontakt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Sosiale medier</a:t>
                      </a:r>
                      <a:endParaRPr lang="nb-NO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Slå av sosiale medier under undervisning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nb-NO" dirty="0" smtClean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Bruk til å spørre om tips og kunnskap hos venner og bekjente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0319572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du skal lese nytt fagstoff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Hva kan du om emnet fra før?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på bilder. 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 på overskrifter og margtekster.</a:t>
            </a: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Hva handler teksten om?</a:t>
            </a:r>
          </a:p>
          <a:p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26067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Når du skal lese nytt fagstoff (forts.)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Les rolig gjennom 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teksten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Stopp opp når du ikke forstår. Slå opp vanskelige ord</a:t>
            </a:r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nb-NO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r>
              <a:rPr lang="nb-NO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Handler teksten om det du trodde? Hvis ikke, se over teksten på nytt.</a:t>
            </a:r>
            <a:endParaRPr lang="nb-NO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2344814"/>
      </p:ext>
    </p:extLst>
  </p:cSld>
  <p:clrMapOvr>
    <a:masterClrMapping/>
  </p:clrMapOvr>
</p:sld>
</file>

<file path=ppt/theme/theme1.xml><?xml version="1.0" encoding="utf-8"?>
<a:theme xmlns:a="http://schemas.openxmlformats.org/drawingml/2006/main" name="Signatur_mal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Signatur_mal</Template>
  <TotalTime>134</TotalTime>
  <Words>310</Words>
  <Application>Microsoft Office PowerPoint</Application>
  <PresentationFormat>Skjermfremvisning (4:3)</PresentationFormat>
  <Paragraphs>58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Lysbildetitler</vt:lpstr>
      </vt:variant>
      <vt:variant>
        <vt:i4>11</vt:i4>
      </vt:variant>
    </vt:vector>
  </HeadingPairs>
  <TitlesOfParts>
    <vt:vector size="12" baseType="lpstr">
      <vt:lpstr>Signatur_mal</vt:lpstr>
      <vt:lpstr>| Lær lettere</vt:lpstr>
      <vt:lpstr>Du kan lære det du vil</vt:lpstr>
      <vt:lpstr>Effektiv læring</vt:lpstr>
      <vt:lpstr>Bruk av PC</vt:lpstr>
      <vt:lpstr>Læring i timene</vt:lpstr>
      <vt:lpstr>Lag tankekart for å huske bedre</vt:lpstr>
      <vt:lpstr>Lag tokolonne nøkkelord</vt:lpstr>
      <vt:lpstr>Når du skal lese nytt fagstoff</vt:lpstr>
      <vt:lpstr>Når du skal lese nytt fagstoff (forts.)</vt:lpstr>
      <vt:lpstr>Hvordan huske bedre</vt:lpstr>
      <vt:lpstr>Vær en aktiv kunnskapssøker</vt:lpstr>
    </vt:vector>
  </TitlesOfParts>
  <Company>Fagbokforlaget VB 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LÆR LETTERE</dc:title>
  <dc:creator>Ingvild Sommer</dc:creator>
  <cp:lastModifiedBy>Ingvild Sommer</cp:lastModifiedBy>
  <cp:revision>4</cp:revision>
  <dcterms:created xsi:type="dcterms:W3CDTF">2013-08-08T07:19:57Z</dcterms:created>
  <dcterms:modified xsi:type="dcterms:W3CDTF">2013-08-08T12:01:03Z</dcterms:modified>
</cp:coreProperties>
</file>