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629" autoAdjust="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09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B0C622-B77D-44ED-9132-3697D0A6A44D}" type="datetimeFigureOut">
              <a:rPr lang="nb-NO" smtClean="0"/>
              <a:t>12.08.2013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24744" y="683568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480F2B-7D95-43E6-B8CC-28F210C27E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49657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12.08.2013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12.08.2013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12.08.2013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12.08.2013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12.08.2013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12.08.2013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12.08.2013</a:t>
            </a:fld>
            <a:endParaRPr lang="nb-NO" dirty="0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12.08.2013</a:t>
            </a:fld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12.08.2013</a:t>
            </a:fld>
            <a:endParaRPr lang="nb-NO" dirty="0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12.08.2013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12.08.2013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1E46D-8F74-4BD6-869F-B06B6B0A5382}" type="datetimeFigureOut">
              <a:rPr lang="nb-NO" smtClean="0"/>
              <a:pPr/>
              <a:t>12.08.2013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smtClean="0"/>
              <a:t>Om folkediktning </a:t>
            </a:r>
            <a:r>
              <a:rPr lang="nb-NO" dirty="0" smtClean="0"/>
              <a:t/>
            </a:r>
            <a:br>
              <a:rPr lang="nb-NO" dirty="0" smtClean="0"/>
            </a:br>
            <a:r>
              <a:rPr lang="nb-NO" sz="3100" dirty="0"/>
              <a:t>Eventyr, sagn og </a:t>
            </a:r>
            <a:r>
              <a:rPr lang="nb-NO" sz="3100" dirty="0" smtClean="0"/>
              <a:t>folkeviser</a:t>
            </a:r>
            <a:endParaRPr lang="nb-NO" sz="3100" dirty="0" smtClean="0"/>
          </a:p>
        </p:txBody>
      </p:sp>
      <p:pic>
        <p:nvPicPr>
          <p:cNvPr id="2" name="Plassholder for innhold 1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4980" y="1600200"/>
            <a:ext cx="5934040" cy="4525963"/>
          </a:xfrm>
        </p:spPr>
      </p:pic>
    </p:spTree>
    <p:extLst>
      <p:ext uri="{BB962C8B-B14F-4D97-AF65-F5344CB8AC3E}">
        <p14:creationId xmlns:p14="http://schemas.microsoft.com/office/powerpoint/2010/main" val="3064800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b-NO" smtClean="0"/>
              <a:t>Om folkediktning:</a:t>
            </a:r>
          </a:p>
        </p:txBody>
      </p:sp>
      <p:sp>
        <p:nvSpPr>
          <p:cNvPr id="3075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nb-NO" smtClean="0"/>
              <a:t>Ukjent forfattere</a:t>
            </a:r>
          </a:p>
          <a:p>
            <a:pPr eaLnBrk="1" hangingPunct="1"/>
            <a:r>
              <a:rPr lang="nb-NO" smtClean="0"/>
              <a:t>Muntlig sjanger</a:t>
            </a:r>
          </a:p>
          <a:p>
            <a:pPr eaLnBrk="1" hangingPunct="1"/>
            <a:r>
              <a:rPr lang="nb-NO" smtClean="0"/>
              <a:t>Røtter langt tilbake i tid</a:t>
            </a:r>
          </a:p>
          <a:p>
            <a:pPr eaLnBrk="1" hangingPunct="1"/>
            <a:r>
              <a:rPr lang="nb-NO" smtClean="0"/>
              <a:t>Diktning som vandret fra land til land</a:t>
            </a:r>
          </a:p>
          <a:p>
            <a:pPr eaLnBrk="1" hangingPunct="1"/>
            <a:r>
              <a:rPr lang="nb-NO" smtClean="0"/>
              <a:t>Blomstret i middelalderen (1030 – 1500)</a:t>
            </a:r>
          </a:p>
          <a:p>
            <a:pPr eaLnBrk="1" hangingPunct="1"/>
            <a:r>
              <a:rPr lang="nb-NO" smtClean="0"/>
              <a:t>Skrevet ned på 1800-tallet</a:t>
            </a:r>
          </a:p>
          <a:p>
            <a:pPr eaLnBrk="1" hangingPunct="1"/>
            <a:endParaRPr lang="nb-NO" smtClean="0"/>
          </a:p>
        </p:txBody>
      </p:sp>
    </p:spTree>
    <p:extLst>
      <p:ext uri="{BB962C8B-B14F-4D97-AF65-F5344CB8AC3E}">
        <p14:creationId xmlns:p14="http://schemas.microsoft.com/office/powerpoint/2010/main" val="3112068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b-NO" dirty="0" smtClean="0"/>
              <a:t>Om </a:t>
            </a:r>
            <a:r>
              <a:rPr lang="nb-NO" dirty="0" smtClean="0"/>
              <a:t>eventyr</a:t>
            </a:r>
            <a:endParaRPr lang="nb-NO" dirty="0" smtClean="0"/>
          </a:p>
        </p:txBody>
      </p:sp>
      <p:sp>
        <p:nvSpPr>
          <p:cNvPr id="4099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nb-NO" smtClean="0"/>
              <a:t>Helten må overvinne hindre for å nå målet</a:t>
            </a:r>
          </a:p>
          <a:p>
            <a:pPr eaLnBrk="1" hangingPunct="1"/>
            <a:r>
              <a:rPr lang="nb-NO" smtClean="0"/>
              <a:t>Helten møter medhjelpere og motstandere</a:t>
            </a:r>
          </a:p>
          <a:p>
            <a:pPr eaLnBrk="1" hangingPunct="1"/>
            <a:r>
              <a:rPr lang="nb-NO" smtClean="0"/>
              <a:t>Personene er typer, enten onde eller gode</a:t>
            </a:r>
          </a:p>
          <a:p>
            <a:pPr eaLnBrk="1" hangingPunct="1"/>
            <a:r>
              <a:rPr lang="nb-NO" smtClean="0"/>
              <a:t>Tretallsloven</a:t>
            </a:r>
          </a:p>
          <a:p>
            <a:pPr eaLnBrk="1" hangingPunct="1"/>
            <a:r>
              <a:rPr lang="nb-NO" smtClean="0"/>
              <a:t>Kronologisk fortalt</a:t>
            </a:r>
          </a:p>
          <a:p>
            <a:pPr eaLnBrk="1" hangingPunct="1"/>
            <a:r>
              <a:rPr lang="nb-NO" smtClean="0"/>
              <a:t>Underholdning for store og små</a:t>
            </a:r>
          </a:p>
          <a:p>
            <a:pPr eaLnBrk="1" hangingPunct="1"/>
            <a:r>
              <a:rPr lang="nb-NO" smtClean="0"/>
              <a:t>Skulle forberede barna på voksenlivet</a:t>
            </a:r>
          </a:p>
          <a:p>
            <a:pPr eaLnBrk="1" hangingPunct="1">
              <a:buFont typeface="Arial" charset="0"/>
              <a:buNone/>
            </a:pPr>
            <a:endParaRPr lang="nb-NO" smtClean="0"/>
          </a:p>
        </p:txBody>
      </p:sp>
    </p:spTree>
    <p:extLst>
      <p:ext uri="{BB962C8B-B14F-4D97-AF65-F5344CB8AC3E}">
        <p14:creationId xmlns:p14="http://schemas.microsoft.com/office/powerpoint/2010/main" val="1460419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Forskjellige typer </a:t>
            </a:r>
            <a:r>
              <a:rPr lang="nb-NO" dirty="0" smtClean="0"/>
              <a:t>eventyr</a:t>
            </a:r>
            <a:endParaRPr lang="nb-NO" dirty="0" smtClean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nb-NO" sz="3000" dirty="0" smtClean="0"/>
              <a:t>Egentlige eventyr som består av tre kategorier:</a:t>
            </a:r>
          </a:p>
          <a:p>
            <a:pPr marL="1314450" lvl="2" indent="-514350">
              <a:buFont typeface="+mj-lt"/>
              <a:buAutoNum type="arabicPeriod"/>
              <a:defRPr/>
            </a:pPr>
            <a:r>
              <a:rPr lang="nb-NO" i="1" dirty="0" smtClean="0"/>
              <a:t>Undereventyr </a:t>
            </a:r>
            <a:r>
              <a:rPr lang="nb-NO" dirty="0" smtClean="0"/>
              <a:t>som eventyrene om Askeladden</a:t>
            </a:r>
          </a:p>
          <a:p>
            <a:pPr marL="1314450" lvl="2" indent="-514350">
              <a:buFont typeface="+mj-lt"/>
              <a:buAutoNum type="arabicPeriod"/>
              <a:defRPr/>
            </a:pPr>
            <a:r>
              <a:rPr lang="nb-NO" i="1" dirty="0" smtClean="0"/>
              <a:t>Novelleeventyr </a:t>
            </a:r>
            <a:r>
              <a:rPr lang="nb-NO" dirty="0" smtClean="0"/>
              <a:t>uten overnaturlige hendelser</a:t>
            </a:r>
          </a:p>
          <a:p>
            <a:pPr marL="1314450" lvl="2" indent="-514350">
              <a:buFont typeface="+mj-lt"/>
              <a:buAutoNum type="arabicPeriod"/>
              <a:defRPr/>
            </a:pPr>
            <a:r>
              <a:rPr lang="nb-NO" i="1" dirty="0" smtClean="0"/>
              <a:t>Legendeeventyr </a:t>
            </a:r>
            <a:r>
              <a:rPr lang="nb-NO" dirty="0" smtClean="0"/>
              <a:t>med religiøst innhold</a:t>
            </a:r>
          </a:p>
          <a:p>
            <a:pPr>
              <a:defRPr/>
            </a:pPr>
            <a:r>
              <a:rPr lang="nb-NO" sz="3000" dirty="0" smtClean="0"/>
              <a:t>Dyreeventyr</a:t>
            </a:r>
          </a:p>
          <a:p>
            <a:pPr>
              <a:defRPr/>
            </a:pPr>
            <a:r>
              <a:rPr lang="nb-NO" sz="3000" dirty="0" smtClean="0"/>
              <a:t>Skjemteeventyr som gjør narr av øvrighetspersoner</a:t>
            </a:r>
          </a:p>
          <a:p>
            <a:pPr>
              <a:defRPr/>
            </a:pPr>
            <a:r>
              <a:rPr lang="nb-NO" sz="3000" dirty="0" smtClean="0"/>
              <a:t>Kunsteventyrene med kjent forfatter</a:t>
            </a:r>
            <a:endParaRPr lang="nb-NO" sz="3000" dirty="0"/>
          </a:p>
        </p:txBody>
      </p:sp>
    </p:spTree>
    <p:extLst>
      <p:ext uri="{BB962C8B-B14F-4D97-AF65-F5344CB8AC3E}">
        <p14:creationId xmlns:p14="http://schemas.microsoft.com/office/powerpoint/2010/main" val="2301898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b-NO" dirty="0" smtClean="0"/>
              <a:t>Om </a:t>
            </a:r>
            <a:r>
              <a:rPr lang="nb-NO" dirty="0" smtClean="0"/>
              <a:t>sagn</a:t>
            </a:r>
            <a:endParaRPr lang="nb-NO" dirty="0" smtClean="0"/>
          </a:p>
        </p:txBody>
      </p:sp>
      <p:sp>
        <p:nvSpPr>
          <p:cNvPr id="6147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buFont typeface="Arial" charset="0"/>
              <a:buNone/>
            </a:pPr>
            <a:r>
              <a:rPr lang="nb-NO" sz="3000" dirty="0" smtClean="0"/>
              <a:t>Knyttet til steder, personer og begivenheter</a:t>
            </a:r>
          </a:p>
          <a:p>
            <a:pPr eaLnBrk="1" hangingPunct="1"/>
            <a:r>
              <a:rPr lang="nb-NO" sz="3000" dirty="0" smtClean="0"/>
              <a:t>Overnaturlige sagn er fulle av over- og underjordiske vesener som vi også møter i eventyrene</a:t>
            </a:r>
          </a:p>
          <a:p>
            <a:pPr eaLnBrk="1" hangingPunct="1"/>
            <a:r>
              <a:rPr lang="nb-NO" sz="3000" dirty="0" smtClean="0"/>
              <a:t>Historiske sagn skulle forklare spesielle historiske hendelser</a:t>
            </a:r>
          </a:p>
          <a:p>
            <a:pPr eaLnBrk="1" hangingPunct="1"/>
            <a:r>
              <a:rPr lang="nb-NO" sz="3000" dirty="0" smtClean="0"/>
              <a:t>Opphavsagn skulle forklare spesielle geografiske fenomener</a:t>
            </a:r>
          </a:p>
          <a:p>
            <a:pPr eaLnBrk="1" hangingPunct="1"/>
            <a:endParaRPr lang="nb-NO" sz="3000" dirty="0" smtClean="0"/>
          </a:p>
          <a:p>
            <a:pPr eaLnBrk="1" hangingPunct="1"/>
            <a:endParaRPr lang="nb-NO" sz="3000" dirty="0" smtClean="0"/>
          </a:p>
          <a:p>
            <a:pPr eaLnBrk="1" hangingPunct="1"/>
            <a:endParaRPr lang="nb-NO" sz="3000" dirty="0" smtClean="0"/>
          </a:p>
        </p:txBody>
      </p:sp>
    </p:spTree>
    <p:extLst>
      <p:ext uri="{BB962C8B-B14F-4D97-AF65-F5344CB8AC3E}">
        <p14:creationId xmlns:p14="http://schemas.microsoft.com/office/powerpoint/2010/main" val="1682349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smtClean="0"/>
              <a:t>Om folkeviser:</a:t>
            </a:r>
            <a:br>
              <a:rPr lang="nb-NO" dirty="0" smtClean="0"/>
            </a:br>
            <a:endParaRPr lang="nb-NO" dirty="0" smtClean="0"/>
          </a:p>
        </p:txBody>
      </p:sp>
      <p:sp>
        <p:nvSpPr>
          <p:cNvPr id="7171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3000" dirty="0" smtClean="0"/>
              <a:t>Ble oftest framført til ringdans</a:t>
            </a:r>
          </a:p>
          <a:p>
            <a:r>
              <a:rPr lang="nb-NO" sz="3000" dirty="0" smtClean="0"/>
              <a:t>Kom til Norge på 1100-tallet</a:t>
            </a:r>
          </a:p>
          <a:p>
            <a:r>
              <a:rPr lang="nb-NO" sz="3000" dirty="0" smtClean="0"/>
              <a:t>En forsanger sang visa mens de dansende sang omkvedet (refrenget)</a:t>
            </a:r>
          </a:p>
          <a:p>
            <a:pPr>
              <a:buFont typeface="Arial" charset="0"/>
              <a:buNone/>
            </a:pPr>
            <a:endParaRPr lang="nb-NO" sz="3000" dirty="0" smtClean="0"/>
          </a:p>
          <a:p>
            <a:endParaRPr lang="nb-NO" sz="3000" dirty="0" smtClean="0"/>
          </a:p>
        </p:txBody>
      </p:sp>
    </p:spTree>
    <p:extLst>
      <p:ext uri="{BB962C8B-B14F-4D97-AF65-F5344CB8AC3E}">
        <p14:creationId xmlns:p14="http://schemas.microsoft.com/office/powerpoint/2010/main" val="2328207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Forskjellige typer folkeviser:</a:t>
            </a:r>
          </a:p>
        </p:txBody>
      </p:sp>
      <p:sp>
        <p:nvSpPr>
          <p:cNvPr id="8195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Calibri" pitchFamily="34" charset="0"/>
              <a:buAutoNum type="arabicPeriod"/>
            </a:pPr>
            <a:r>
              <a:rPr lang="nb-NO" smtClean="0"/>
              <a:t>Trollviser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nb-NO" smtClean="0"/>
              <a:t>Naturmystiske viser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nb-NO" smtClean="0"/>
              <a:t>Legendeviser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nb-NO" smtClean="0"/>
              <a:t>Historiske viser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nb-NO" smtClean="0"/>
              <a:t>Ridderviser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nb-NO" smtClean="0"/>
              <a:t>Skjemteviser</a:t>
            </a:r>
          </a:p>
        </p:txBody>
      </p:sp>
    </p:spTree>
    <p:extLst>
      <p:ext uri="{BB962C8B-B14F-4D97-AF65-F5344CB8AC3E}">
        <p14:creationId xmlns:p14="http://schemas.microsoft.com/office/powerpoint/2010/main" val="628580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gnatur_m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Signatur_mal</Template>
  <TotalTime>6</TotalTime>
  <Words>178</Words>
  <Application>Microsoft Office PowerPoint</Application>
  <PresentationFormat>Skjermfremvisning (4:3)</PresentationFormat>
  <Paragraphs>41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7</vt:i4>
      </vt:variant>
    </vt:vector>
  </HeadingPairs>
  <TitlesOfParts>
    <vt:vector size="8" baseType="lpstr">
      <vt:lpstr>Signatur_mal</vt:lpstr>
      <vt:lpstr>Om folkediktning  Eventyr, sagn og folkeviser</vt:lpstr>
      <vt:lpstr>Om folkediktning:</vt:lpstr>
      <vt:lpstr>Om eventyr</vt:lpstr>
      <vt:lpstr>Forskjellige typer eventyr</vt:lpstr>
      <vt:lpstr>Om sagn</vt:lpstr>
      <vt:lpstr>Om folkeviser: </vt:lpstr>
      <vt:lpstr>Forskjellige typer folkeviser:</vt:lpstr>
    </vt:vector>
  </TitlesOfParts>
  <Company>Fagbokforlaget VB AS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 folkediktning  Eventyr, sagn og folkeviser</dc:title>
  <dc:creator>Ingvild Sommer</dc:creator>
  <cp:lastModifiedBy>Ingvild Sommer</cp:lastModifiedBy>
  <cp:revision>1</cp:revision>
  <dcterms:created xsi:type="dcterms:W3CDTF">2013-08-12T07:54:24Z</dcterms:created>
  <dcterms:modified xsi:type="dcterms:W3CDTF">2013-08-12T08:00:34Z</dcterms:modified>
</cp:coreProperties>
</file>