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Kulturmøter og kulturkonflikter</a:t>
            </a:r>
            <a:endParaRPr lang="nn-NO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23528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Hva er kultur?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Kultur er samfunnets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religion 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tenkemåte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kunnskaper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239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er monokultur?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Monokultur er et enhetlig samfunn der folk stort sett har samme språk, religion, tenkemåte og hudfarge.</a:t>
            </a:r>
          </a:p>
          <a:p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Det før-industrielle Norge var et monokulturelt samfunn.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25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Hva er </a:t>
            </a:r>
            <a:r>
              <a:rPr lang="nb-NO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flerkultur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et flerkulturelt samfunn finnes det en blanding av  flere språk, religioner og måter å tenke på.</a:t>
            </a:r>
          </a:p>
          <a:p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Norge er i dag et flerkulturelt samfunn,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fordi mange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av innbyggerne har bakgrunn fra forskjellige steder i verden.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584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Hva er globalisering?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Verden blir mer enhetlig fordi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mediene er mer felles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det er mer reising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flyktninger krysser grensene</a:t>
            </a:r>
          </a:p>
          <a:p>
            <a:pPr marL="0" indent="0">
              <a:buNone/>
            </a:pP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Alt dette fører til gjensidig språklig og kulturell påvirkning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53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Møte mellom kulturer 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 positivt fordi det kan føre til mer forståelse,</a:t>
            </a:r>
          </a:p>
          <a:p>
            <a:pPr mar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 fører også til at noen ønsker å beskytte sin religion og egenart mot konsekvensene </a:t>
            </a:r>
            <a:r>
              <a:rPr lang="nb-NO" sz="2400">
                <a:solidFill>
                  <a:schemeClr val="tx1">
                    <a:lumMod val="75000"/>
                    <a:lumOff val="25000"/>
                  </a:schemeClr>
                </a:solidFill>
              </a:rPr>
              <a:t>av </a:t>
            </a:r>
            <a:r>
              <a:rPr lang="nb-NO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globaliseringa.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Møte mellom kulturer skjer gjennom samarbeid og konflikt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953804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</TotalTime>
  <Words>161</Words>
  <Application>Microsoft Office PowerPoint</Application>
  <PresentationFormat>Skjermfremvisning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Signatur_mal</vt:lpstr>
      <vt:lpstr>PowerPoint-presentasjon</vt:lpstr>
      <vt:lpstr>Hva er kultur?</vt:lpstr>
      <vt:lpstr>Hva er monokultur?</vt:lpstr>
      <vt:lpstr>Hva er flerkultur?</vt:lpstr>
      <vt:lpstr>Hva er globalisering?</vt:lpstr>
      <vt:lpstr>Møte mellom kulturer 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Ingvild Sommer</cp:lastModifiedBy>
  <cp:revision>29</cp:revision>
  <dcterms:created xsi:type="dcterms:W3CDTF">2013-08-08T07:19:57Z</dcterms:created>
  <dcterms:modified xsi:type="dcterms:W3CDTF">2014-08-28T10:33:06Z</dcterms:modified>
</cp:coreProperties>
</file>