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>
        <p:scale>
          <a:sx n="80" d="100"/>
          <a:sy n="80" d="100"/>
        </p:scale>
        <p:origin x="-858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9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0C622-B77D-44ED-9132-3697D0A6A44D}" type="datetimeFigureOut">
              <a:rPr lang="nb-NO" smtClean="0"/>
              <a:t>12.08.2013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24744" y="683568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480F2B-7D95-43E6-B8CC-28F210C27E0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9657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 smtClean="0"/>
              <a:t>Forestillingen om det norske </a:t>
            </a:r>
            <a:br>
              <a:rPr lang="nb-NO" dirty="0" smtClean="0"/>
            </a:br>
            <a:r>
              <a:rPr lang="nb-NO" sz="2900" dirty="0" smtClean="0"/>
              <a:t>Fra </a:t>
            </a:r>
            <a:r>
              <a:rPr lang="nb-NO" sz="2900" dirty="0"/>
              <a:t>slutten av 1700-talet til </a:t>
            </a:r>
            <a:r>
              <a:rPr lang="nb-NO" sz="2900" dirty="0" smtClean="0"/>
              <a:t>1870-åra</a:t>
            </a:r>
            <a:endParaRPr lang="nb-NO" sz="29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4511" y="1556792"/>
            <a:ext cx="5877809" cy="4408357"/>
          </a:xfrm>
        </p:spPr>
      </p:pic>
    </p:spTree>
    <p:extLst>
      <p:ext uri="{BB962C8B-B14F-4D97-AF65-F5344CB8AC3E}">
        <p14:creationId xmlns:p14="http://schemas.microsoft.com/office/powerpoint/2010/main" val="30855667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Inspirasjonen </a:t>
            </a:r>
            <a:r>
              <a:rPr lang="nb-NO" dirty="0" smtClean="0"/>
              <a:t>fra </a:t>
            </a:r>
            <a:r>
              <a:rPr lang="nb-NO" dirty="0" smtClean="0"/>
              <a:t>Europa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nb-NO" sz="2800" dirty="0"/>
              <a:t>Johan G. Herder, tysk filosof og folkeminnegransker kom med ideen:</a:t>
            </a:r>
          </a:p>
          <a:p>
            <a:pPr marL="0" indent="0">
              <a:buNone/>
            </a:pPr>
            <a:r>
              <a:rPr lang="nb-NO" sz="2800" dirty="0"/>
              <a:t>     Hvert folk har sin egen «folkesjel»</a:t>
            </a:r>
          </a:p>
          <a:p>
            <a:pPr marL="0" indent="0">
              <a:buNone/>
            </a:pPr>
            <a:r>
              <a:rPr lang="nb-NO" sz="2800" dirty="0"/>
              <a:t>     «Folkesjelen» viser seg i folkediktning og </a:t>
            </a:r>
            <a:r>
              <a:rPr lang="nb-NO" sz="2800" dirty="0" smtClean="0"/>
              <a:t>språk</a:t>
            </a:r>
            <a:endParaRPr lang="nb-NO" sz="2800" dirty="0"/>
          </a:p>
          <a:p>
            <a:r>
              <a:rPr lang="nb-NO" sz="2800" dirty="0"/>
              <a:t>Jacob og Wilhelm Grimm samlet derfor inn og skrev ned tyske folkeeventyr og </a:t>
            </a:r>
            <a:r>
              <a:rPr lang="nb-NO" sz="2800" dirty="0" smtClean="0"/>
              <a:t>sagn</a:t>
            </a:r>
            <a:endParaRPr lang="nb-NO" sz="2800" dirty="0"/>
          </a:p>
          <a:p>
            <a:r>
              <a:rPr lang="nb-NO" sz="2800" dirty="0"/>
              <a:t>Dette inspirerte og påvirket Asbjørnsen og Moe i deres arbeid</a:t>
            </a:r>
          </a:p>
          <a:p>
            <a:endParaRPr lang="nb-NO" sz="2800" dirty="0" smtClean="0"/>
          </a:p>
          <a:p>
            <a:endParaRPr lang="nb-NO" sz="2800" dirty="0" smtClean="0"/>
          </a:p>
          <a:p>
            <a:endParaRPr lang="nb-NO" sz="2800" dirty="0" smtClean="0"/>
          </a:p>
          <a:p>
            <a:pPr marL="0" indent="0">
              <a:buNone/>
            </a:pPr>
            <a:r>
              <a:rPr lang="nb-NO" sz="2800" dirty="0"/>
              <a:t> </a:t>
            </a:r>
            <a:r>
              <a:rPr lang="nb-NO" sz="2800" dirty="0" smtClean="0"/>
              <a:t>   </a:t>
            </a:r>
            <a:endParaRPr lang="nb-NO" sz="2800" dirty="0"/>
          </a:p>
        </p:txBody>
      </p:sp>
    </p:spTree>
    <p:extLst>
      <p:ext uri="{BB962C8B-B14F-4D97-AF65-F5344CB8AC3E}">
        <p14:creationId xmlns:p14="http://schemas.microsoft.com/office/powerpoint/2010/main" val="17883274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Inspirasjonen </a:t>
            </a:r>
            <a:r>
              <a:rPr lang="nb-NO" dirty="0" smtClean="0"/>
              <a:t>fra </a:t>
            </a:r>
            <a:r>
              <a:rPr lang="nb-NO" smtClean="0"/>
              <a:t>Europa </a:t>
            </a:r>
            <a:r>
              <a:rPr lang="nb-NO" smtClean="0"/>
              <a:t>forts.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Montesquieu, fransk filosof, hevdet at det var sammenheng mellom naturen og klimaet i et land og folks måte å være på</a:t>
            </a:r>
          </a:p>
          <a:p>
            <a:endParaRPr lang="nb-NO" dirty="0"/>
          </a:p>
          <a:p>
            <a:r>
              <a:rPr lang="nb-NO" dirty="0"/>
              <a:t>Dette påvirket norske diktere og malere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3627490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Nasjonal identitet på 1700-talet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dirty="0"/>
              <a:t>Norske Selskab – klubb for norske studenter i København</a:t>
            </a:r>
          </a:p>
          <a:p>
            <a:r>
              <a:rPr lang="nb-NO" dirty="0"/>
              <a:t>Studentene diskuterte kultur og litteratur</a:t>
            </a:r>
          </a:p>
          <a:p>
            <a:r>
              <a:rPr lang="nb-NO" dirty="0"/>
              <a:t>Noen skrev tekster, bl.a. dikt om Norge, fortellinger fra norrøn tid og nasjonale epos</a:t>
            </a:r>
          </a:p>
          <a:p>
            <a:r>
              <a:rPr lang="nb-NO" dirty="0"/>
              <a:t>Kjente navn: Johan Herman Wessel og Johan Nordahl Brun </a:t>
            </a:r>
          </a:p>
        </p:txBody>
      </p:sp>
    </p:spTree>
    <p:extLst>
      <p:ext uri="{BB962C8B-B14F-4D97-AF65-F5344CB8AC3E}">
        <p14:creationId xmlns:p14="http://schemas.microsoft.com/office/powerpoint/2010/main" val="14277442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1814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Unionen Norge-Danmark oppheves</a:t>
            </a:r>
          </a:p>
          <a:p>
            <a:r>
              <a:rPr lang="nb-NO" dirty="0"/>
              <a:t>Norge får egen grunnlov</a:t>
            </a:r>
          </a:p>
          <a:p>
            <a:r>
              <a:rPr lang="nb-NO" dirty="0"/>
              <a:t>Norge får eget Storting</a:t>
            </a:r>
          </a:p>
          <a:p>
            <a:r>
              <a:rPr lang="nb-NO" dirty="0"/>
              <a:t>Norge kommer i union med Sverige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5317086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 smtClean="0"/>
              <a:t>Forestillinger </a:t>
            </a:r>
            <a:r>
              <a:rPr lang="nb-NO" dirty="0" smtClean="0"/>
              <a:t>om det norske etter 1814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Etter 1814 ble nordmenn opptatt av å bekrefte Norges identitet som selvstendig rike</a:t>
            </a:r>
          </a:p>
          <a:p>
            <a:r>
              <a:rPr lang="nb-NO" dirty="0"/>
              <a:t>Historikere, forfattere, språkforskere og bildekunstnere ønsket å gjenoppdage Norges stolte fortid</a:t>
            </a:r>
          </a:p>
          <a:p>
            <a:pPr marL="0" indent="0">
              <a:buNone/>
            </a:pPr>
            <a:r>
              <a:rPr lang="nb-NO" dirty="0" smtClean="0"/>
              <a:t> 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670342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/>
              <a:t>Forestillingen om Norge som egen nasjon styrkes - nasjonsbygging  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nb-NO" dirty="0" smtClean="0"/>
          </a:p>
          <a:p>
            <a:r>
              <a:rPr lang="nb-NO" dirty="0"/>
              <a:t>Henrik Wergeland skrev dikt og sanger om Norge</a:t>
            </a:r>
          </a:p>
          <a:p>
            <a:r>
              <a:rPr lang="nb-NO" dirty="0"/>
              <a:t>Peter Christen Asbjørnsen og Jørgen Moe samlet inn norske eventyr og sagn</a:t>
            </a:r>
          </a:p>
          <a:p>
            <a:r>
              <a:rPr lang="nb-NO" dirty="0"/>
              <a:t>Olea Crøger og Magnus B. Landstad samlet inn norske folkeviser</a:t>
            </a:r>
          </a:p>
          <a:p>
            <a:endParaRPr lang="nb-NO" dirty="0" smtClean="0"/>
          </a:p>
          <a:p>
            <a:endParaRPr lang="nb-NO" dirty="0" smtClean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2500452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Nasjonsbygging </a:t>
            </a:r>
            <a:r>
              <a:rPr lang="nb-NO" dirty="0" smtClean="0"/>
              <a:t>forts.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Aasmund Olavsson Vinje og Ivar Aasen skrev dikt om norsk natur</a:t>
            </a:r>
          </a:p>
          <a:p>
            <a:pPr marL="0" indent="0">
              <a:buNone/>
            </a:pPr>
            <a:endParaRPr lang="nb-NO" dirty="0"/>
          </a:p>
          <a:p>
            <a:r>
              <a:rPr lang="nb-NO" dirty="0"/>
              <a:t>Bjørnstjerne Bjørnson skrev «Ja, vi elsker», nasjonalsangen vår, andre dikt om Norge og bondefortellinger fra norsk miljø</a:t>
            </a:r>
          </a:p>
        </p:txBody>
      </p:sp>
    </p:spTree>
    <p:extLst>
      <p:ext uri="{BB962C8B-B14F-4D97-AF65-F5344CB8AC3E}">
        <p14:creationId xmlns:p14="http://schemas.microsoft.com/office/powerpoint/2010/main" val="9806613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Nasjonsbygging  </a:t>
            </a:r>
            <a:r>
              <a:rPr lang="nb-NO" dirty="0" smtClean="0"/>
              <a:t>forts.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b-NO" dirty="0"/>
              <a:t>Maurits Hansen skrev den nasjonalromantiske novellen «Luren»  </a:t>
            </a:r>
          </a:p>
          <a:p>
            <a:endParaRPr lang="nb-NO" dirty="0"/>
          </a:p>
          <a:p>
            <a:r>
              <a:rPr lang="nb-NO" dirty="0"/>
              <a:t>Henrik Ibsen skrev diktet «Terje Vigen» og det lyriske dramaet «Peer Gynt»</a:t>
            </a:r>
          </a:p>
          <a:p>
            <a:endParaRPr lang="nb-NO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519986"/>
            <a:ext cx="4038600" cy="2686390"/>
          </a:xfrm>
        </p:spPr>
      </p:pic>
    </p:spTree>
    <p:extLst>
      <p:ext uri="{BB962C8B-B14F-4D97-AF65-F5344CB8AC3E}">
        <p14:creationId xmlns:p14="http://schemas.microsoft.com/office/powerpoint/2010/main" val="11112046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Nasjonsbygging  </a:t>
            </a:r>
            <a:r>
              <a:rPr lang="nb-NO" dirty="0" smtClean="0"/>
              <a:t>forts.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Ivar Aasen skapte et nytt norsk skriftspråk bygget på norske dialekter</a:t>
            </a:r>
          </a:p>
          <a:p>
            <a:endParaRPr lang="nb-NO" dirty="0"/>
          </a:p>
          <a:p>
            <a:r>
              <a:rPr lang="nb-NO" dirty="0"/>
              <a:t>Knud Knudsen fornorsket det danske skriftspråket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4090291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 smtClean="0"/>
              <a:t>Nasjonsbygging i musikk og </a:t>
            </a:r>
            <a:r>
              <a:rPr lang="nb-NO" dirty="0" smtClean="0"/>
              <a:t>malerkunst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Adolph Tidemand, J. C. Dahl og Hans Gude malte bilder fra norsk bondemiljø</a:t>
            </a:r>
          </a:p>
          <a:p>
            <a:endParaRPr lang="nb-NO" dirty="0"/>
          </a:p>
          <a:p>
            <a:r>
              <a:rPr lang="nb-NO" dirty="0"/>
              <a:t>Ole Bull og Edvard Grieg skrev musikk som var nært knyttet til norsk folkemusikk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113163102"/>
      </p:ext>
    </p:extLst>
  </p:cSld>
  <p:clrMapOvr>
    <a:masterClrMapping/>
  </p:clrMapOvr>
</p:sld>
</file>

<file path=ppt/theme/theme1.xml><?xml version="1.0" encoding="utf-8"?>
<a:theme xmlns:a="http://schemas.openxmlformats.org/drawingml/2006/main" name="signatur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signatur_mal</Template>
  <TotalTime>16</TotalTime>
  <Words>352</Words>
  <Application>Microsoft Office PowerPoint</Application>
  <PresentationFormat>On-screen Show (4:3)</PresentationFormat>
  <Paragraphs>51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signatur_mal</vt:lpstr>
      <vt:lpstr>Forestillingen om det norske  Fra slutten av 1700-talet til 1870-åra</vt:lpstr>
      <vt:lpstr>Nasjonal identitet på 1700-talet</vt:lpstr>
      <vt:lpstr>1814</vt:lpstr>
      <vt:lpstr>Forestillinger om det norske etter 1814</vt:lpstr>
      <vt:lpstr>Forestillingen om Norge som egen nasjon styrkes - nasjonsbygging  </vt:lpstr>
      <vt:lpstr>Nasjonsbygging forts.</vt:lpstr>
      <vt:lpstr>Nasjonsbygging  forts.</vt:lpstr>
      <vt:lpstr>Nasjonsbygging  forts.</vt:lpstr>
      <vt:lpstr>Nasjonsbygging i musikk og malerkunst</vt:lpstr>
      <vt:lpstr>Inspirasjonen fra Europa</vt:lpstr>
      <vt:lpstr>Inspirasjonen fra Europa forts.</vt:lpstr>
    </vt:vector>
  </TitlesOfParts>
  <Company>Fagbokforlaget VB AS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FØRESTILLINGA OM DET NORSKE Frå slutten av 1700-talet til 1870-åra</dc:title>
  <dc:creator>Ingvild Sommer</dc:creator>
  <cp:lastModifiedBy>Ingvild Sommer</cp:lastModifiedBy>
  <cp:revision>4</cp:revision>
  <dcterms:created xsi:type="dcterms:W3CDTF">2013-08-12T18:37:32Z</dcterms:created>
  <dcterms:modified xsi:type="dcterms:W3CDTF">2013-08-12T18:53:56Z</dcterms:modified>
</cp:coreProperties>
</file>