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argumentere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75656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331640" y="38610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analysere argumenterende tekst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257301"/>
          </a:xfrm>
        </p:spPr>
        <p:txBody>
          <a:bodyPr>
            <a:normAutofit/>
          </a:bodyPr>
          <a:lstStyle/>
          <a:p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gjøre rede for argumentasjonen i andres 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tekster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06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Innledning, presenter </a:t>
            </a:r>
            <a:r>
              <a:rPr lang="nb-NO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teksten </a:t>
            </a:r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slik:</a:t>
            </a:r>
            <a:endParaRPr lang="nn-NO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hvem som har skrevet teksten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nevn hvilken sjanger det er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hvor teksten stod på trykk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hvem du mener teksten er skrevet for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66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Hoveddel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med egne ord hva som er de viktigste synspunktene til forfatteren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hva du mener er formålet med denne teksten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4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</a:t>
            </a:r>
            <a:endParaRPr lang="nn-NO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Forklar hvordan teksten er bygd opp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Hvordan prøver forfatteren å overbevise mottakeren?                                                          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Forklar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hvilke appellformer som er brukt, etos, logos, patos?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 eksempler</a:t>
            </a:r>
          </a:p>
          <a:p>
            <a:pPr lvl="1"/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Hvilke </a:t>
            </a:r>
            <a:r>
              <a:rPr lang="nb-NO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retoriske virkemidler bruker forfatteren?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 eksempler</a:t>
            </a:r>
            <a:endParaRPr lang="nn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82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Avslutning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om teksten fungerer etter formålet 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om teksten fungerer i den sammenhengen den står i – treffer den den mottakeren den er ment for?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om teksten er publisert i et medium mottakeren vil lese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82438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143</Words>
  <Application>Microsoft Office PowerPoint</Application>
  <PresentationFormat>Skjermfremvisning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PowerPoint-presentasjon</vt:lpstr>
      <vt:lpstr>Å gjøre rede for argumentasjonen i andres tekster</vt:lpstr>
      <vt:lpstr>Innledning, presenter teksten slik:</vt:lpstr>
      <vt:lpstr>Hoveddel</vt:lpstr>
      <vt:lpstr>Form</vt:lpstr>
      <vt:lpstr>Avslutning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16</cp:revision>
  <dcterms:created xsi:type="dcterms:W3CDTF">2013-08-08T07:19:57Z</dcterms:created>
  <dcterms:modified xsi:type="dcterms:W3CDTF">2014-08-27T13:58:15Z</dcterms:modified>
</cp:coreProperties>
</file>