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>
        <p:scale>
          <a:sx n="70" d="100"/>
          <a:sy n="70" d="100"/>
        </p:scale>
        <p:origin x="6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09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B0C622-B77D-44ED-9132-3697D0A6A44D}" type="datetimeFigureOut">
              <a:rPr lang="nb-NO" smtClean="0"/>
              <a:t>12.08.2013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24744" y="683568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480F2B-7D95-43E6-B8CC-28F210C27E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49657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12.08.2013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12.08.2013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12.08.2013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12.08.2013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12.08.2013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12.08.2013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12.08.2013</a:t>
            </a:fld>
            <a:endParaRPr lang="nb-NO" dirty="0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12.08.2013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12.08.2013</a:t>
            </a:fld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12.08.2013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12.08.2013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1E46D-8F74-4BD6-869F-B06B6B0A5382}" type="datetimeFigureOut">
              <a:rPr lang="nb-NO" smtClean="0"/>
              <a:pPr/>
              <a:t>12.08.2013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tel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nb-NO" i="1" dirty="0" smtClean="0"/>
              <a:t>1700-talet: </a:t>
            </a:r>
            <a:r>
              <a:rPr lang="nb-NO" i="1" dirty="0" smtClean="0"/>
              <a:t>Opplysningstiden</a:t>
            </a:r>
            <a:r>
              <a:rPr lang="nb-NO" b="1" i="1" dirty="0" smtClean="0"/>
              <a:t/>
            </a:r>
            <a:br>
              <a:rPr lang="nb-NO" b="1" i="1" dirty="0" smtClean="0"/>
            </a:br>
            <a:r>
              <a:rPr lang="nb-NO" sz="3100" dirty="0" smtClean="0"/>
              <a:t>Tro </a:t>
            </a:r>
            <a:r>
              <a:rPr lang="nb-NO" sz="3100" dirty="0"/>
              <a:t>på </a:t>
            </a:r>
            <a:br>
              <a:rPr lang="nb-NO" sz="3100" dirty="0"/>
            </a:br>
            <a:r>
              <a:rPr lang="nb-NO" sz="3100" dirty="0"/>
              <a:t>fornuft, </a:t>
            </a:r>
            <a:r>
              <a:rPr lang="nb-NO" sz="3100" dirty="0" smtClean="0"/>
              <a:t>frihet og framtid</a:t>
            </a:r>
            <a:endParaRPr lang="nb-NO" sz="3100" b="1" i="1" dirty="0" smtClean="0"/>
          </a:p>
        </p:txBody>
      </p:sp>
      <p:sp>
        <p:nvSpPr>
          <p:cNvPr id="3" name="Undertittel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b-NO" dirty="0" smtClean="0"/>
              <a:t> </a:t>
            </a:r>
          </a:p>
        </p:txBody>
      </p:sp>
      <p:pic>
        <p:nvPicPr>
          <p:cNvPr id="2" name="Bil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770748"/>
            <a:ext cx="5832648" cy="4250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7669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>
              <a:defRPr/>
            </a:pPr>
            <a:r>
              <a:rPr lang="nb-NO" dirty="0" smtClean="0"/>
              <a:t> </a:t>
            </a:r>
            <a:br>
              <a:rPr lang="nb-NO" dirty="0" smtClean="0"/>
            </a:br>
            <a:r>
              <a:rPr lang="nb-NO" dirty="0"/>
              <a:t>Kjennetegn ved opplysningstiden</a:t>
            </a:r>
            <a:r>
              <a:rPr lang="nb-NO" dirty="0" smtClean="0"/>
              <a:t/>
            </a:r>
            <a:br>
              <a:rPr lang="nb-NO" dirty="0" smtClean="0"/>
            </a:br>
            <a:endParaRPr lang="nb-NO" dirty="0" smtClean="0"/>
          </a:p>
        </p:txBody>
      </p:sp>
      <p:sp>
        <p:nvSpPr>
          <p:cNvPr id="3075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Troen på at kunnskap og fornuft vil frigjøre menneskene og føre samfunnet framover</a:t>
            </a:r>
          </a:p>
          <a:p>
            <a:r>
              <a:rPr lang="nb-NO" dirty="0"/>
              <a:t>Folket, ikke konger og kirke,  skulle styre samfunnet</a:t>
            </a:r>
          </a:p>
          <a:p>
            <a:r>
              <a:rPr lang="nb-NO" dirty="0"/>
              <a:t>Menneskerettigheter</a:t>
            </a:r>
          </a:p>
        </p:txBody>
      </p:sp>
    </p:spTree>
    <p:extLst>
      <p:ext uri="{BB962C8B-B14F-4D97-AF65-F5344CB8AC3E}">
        <p14:creationId xmlns:p14="http://schemas.microsoft.com/office/powerpoint/2010/main" val="145967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mtClean="0"/>
              <a:t>Dei franske opplysningsfilosofane</a:t>
            </a:r>
          </a:p>
        </p:txBody>
      </p:sp>
      <p:sp>
        <p:nvSpPr>
          <p:cNvPr id="4099" name="Plassholder for innhold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nb-NO" dirty="0" smtClean="0"/>
              <a:t>Voltaire (bildet): </a:t>
            </a:r>
            <a:r>
              <a:rPr lang="nb-NO" dirty="0"/>
              <a:t>Kjempet for ytringsfriheten</a:t>
            </a:r>
          </a:p>
          <a:p>
            <a:pPr marL="0" indent="0">
              <a:buNone/>
              <a:defRPr/>
            </a:pPr>
            <a:endParaRPr lang="nb-NO" dirty="0"/>
          </a:p>
          <a:p>
            <a:pPr>
              <a:defRPr/>
            </a:pPr>
            <a:r>
              <a:rPr lang="nb-NO" dirty="0"/>
              <a:t>Diderot redigerte </a:t>
            </a:r>
            <a:r>
              <a:rPr lang="nb-NO" dirty="0" err="1"/>
              <a:t>Encyklopédien</a:t>
            </a:r>
            <a:r>
              <a:rPr lang="nb-NO" dirty="0"/>
              <a:t>, et stort leksikon med </a:t>
            </a:r>
            <a:r>
              <a:rPr lang="nb-NO" dirty="0" smtClean="0"/>
              <a:t>«all </a:t>
            </a:r>
            <a:r>
              <a:rPr lang="nb-NO" dirty="0"/>
              <a:t>verdens </a:t>
            </a:r>
            <a:r>
              <a:rPr lang="nb-NO" dirty="0" smtClean="0"/>
              <a:t>kunnskap» </a:t>
            </a:r>
            <a:r>
              <a:rPr lang="nb-NO" dirty="0"/>
              <a:t>som ble spredd til hele </a:t>
            </a:r>
            <a:r>
              <a:rPr lang="nb-NO" dirty="0" smtClean="0"/>
              <a:t>Europa</a:t>
            </a:r>
            <a:endParaRPr lang="nb-NO" dirty="0"/>
          </a:p>
        </p:txBody>
      </p:sp>
      <p:pic>
        <p:nvPicPr>
          <p:cNvPr id="3" name="Plassholder for innhold 2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3684" y="1600200"/>
            <a:ext cx="3987632" cy="4525963"/>
          </a:xfrm>
        </p:spPr>
      </p:pic>
    </p:spTree>
    <p:extLst>
      <p:ext uri="{BB962C8B-B14F-4D97-AF65-F5344CB8AC3E}">
        <p14:creationId xmlns:p14="http://schemas.microsoft.com/office/powerpoint/2010/main" val="26411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b-NO" dirty="0" smtClean="0"/>
              <a:t> </a:t>
            </a:r>
            <a:br>
              <a:rPr lang="nb-NO" dirty="0" smtClean="0"/>
            </a:br>
            <a:r>
              <a:rPr lang="nb-NO" dirty="0" smtClean="0"/>
              <a:t>To </a:t>
            </a:r>
            <a:r>
              <a:rPr lang="nb-NO" dirty="0" smtClean="0"/>
              <a:t>revolusjoner </a:t>
            </a:r>
            <a:r>
              <a:rPr lang="nb-NO" dirty="0" smtClean="0"/>
              <a:t>på 1700-talet</a:t>
            </a:r>
          </a:p>
        </p:txBody>
      </p:sp>
      <p:sp>
        <p:nvSpPr>
          <p:cNvPr id="512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b-NO" dirty="0"/>
              <a:t>Den politiske revolusjonen</a:t>
            </a:r>
          </a:p>
          <a:p>
            <a:r>
              <a:rPr lang="nb-NO" dirty="0"/>
              <a:t>1776: USAs uavhengighetserklæring </a:t>
            </a:r>
          </a:p>
          <a:p>
            <a:r>
              <a:rPr lang="nb-NO" dirty="0"/>
              <a:t>1789: Den franske revolusjonen: Frihet, likhet og brorskap!</a:t>
            </a:r>
          </a:p>
          <a:p>
            <a:pPr>
              <a:buNone/>
            </a:pPr>
            <a:r>
              <a:rPr lang="nb-NO" dirty="0"/>
              <a:t>Den industrielle revolusjonen:</a:t>
            </a:r>
          </a:p>
          <a:p>
            <a:r>
              <a:rPr lang="nb-NO" dirty="0"/>
              <a:t>  Begynte i Storbritannia, spredde seg etter hvert til hele verden</a:t>
            </a:r>
          </a:p>
          <a:p>
            <a:pPr eaLnBrk="1" hangingPunct="1"/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3069371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549275"/>
            <a:ext cx="8229600" cy="86836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b-NO" dirty="0" smtClean="0"/>
              <a:t>Opplysningstidens </a:t>
            </a:r>
            <a:r>
              <a:rPr lang="nb-NO" dirty="0" smtClean="0"/>
              <a:t>litteratur</a:t>
            </a:r>
            <a:br>
              <a:rPr lang="nb-NO" dirty="0" smtClean="0"/>
            </a:br>
            <a:endParaRPr lang="nb-NO" dirty="0" smtClean="0"/>
          </a:p>
        </p:txBody>
      </p:sp>
      <p:sp>
        <p:nvSpPr>
          <p:cNvPr id="6147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nb-NO" dirty="0" smtClean="0"/>
              <a:t> </a:t>
            </a:r>
            <a:r>
              <a:rPr lang="nb-NO" dirty="0"/>
              <a:t>Klassisistisk teater: Bygde på stedets, tidens og handlingens enhet</a:t>
            </a:r>
          </a:p>
          <a:p>
            <a:pPr>
              <a:defRPr/>
            </a:pPr>
            <a:r>
              <a:rPr lang="nb-NO" dirty="0"/>
              <a:t>Molière: fransk komedieforfatter</a:t>
            </a:r>
          </a:p>
          <a:p>
            <a:pPr marL="0" indent="0">
              <a:buNone/>
              <a:defRPr/>
            </a:pPr>
            <a:endParaRPr lang="nb-NO" dirty="0"/>
          </a:p>
          <a:p>
            <a:pPr>
              <a:buNone/>
              <a:defRPr/>
            </a:pPr>
            <a:r>
              <a:rPr lang="nb-NO" dirty="0"/>
              <a:t>Reiselitteratur:</a:t>
            </a:r>
          </a:p>
          <a:p>
            <a:pPr>
              <a:defRPr/>
            </a:pPr>
            <a:r>
              <a:rPr lang="nb-NO" dirty="0"/>
              <a:t> Swift: </a:t>
            </a:r>
            <a:r>
              <a:rPr lang="nb-NO" i="1" dirty="0"/>
              <a:t>Gullivers reiser</a:t>
            </a:r>
            <a:endParaRPr lang="nb-NO" dirty="0"/>
          </a:p>
          <a:p>
            <a:pPr>
              <a:defRPr/>
            </a:pPr>
            <a:r>
              <a:rPr lang="nb-NO" dirty="0"/>
              <a:t>Dafoe: </a:t>
            </a:r>
            <a:r>
              <a:rPr lang="nb-NO" i="1" dirty="0"/>
              <a:t>Robinson Crusoe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22904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>
              <a:defRPr/>
            </a:pPr>
            <a:r>
              <a:rPr lang="nb-NO" i="1" dirty="0" smtClean="0"/>
              <a:t> 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dirty="0"/>
              <a:t>Opplysningstiden i Danmark-Norge:</a:t>
            </a:r>
            <a:r>
              <a:rPr lang="nb-NO" dirty="0" smtClean="0"/>
              <a:t/>
            </a:r>
            <a:br>
              <a:rPr lang="nb-NO" dirty="0" smtClean="0"/>
            </a:br>
            <a:endParaRPr lang="nb-NO" dirty="0" smtClean="0"/>
          </a:p>
        </p:txBody>
      </p:sp>
      <p:sp>
        <p:nvSpPr>
          <p:cNvPr id="7171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3000" dirty="0"/>
              <a:t>København ble stor by med rikt borgerskap,</a:t>
            </a:r>
          </a:p>
          <a:p>
            <a:pPr>
              <a:buNone/>
            </a:pPr>
            <a:r>
              <a:rPr lang="nb-NO" sz="3000" dirty="0"/>
              <a:t>utviklet en borgerlig offentlighet</a:t>
            </a:r>
          </a:p>
          <a:p>
            <a:r>
              <a:rPr lang="nb-NO" sz="3000" dirty="0"/>
              <a:t>I salonger, foreninger og teatre ble nye ideer spredd og diskutert</a:t>
            </a:r>
          </a:p>
          <a:p>
            <a:r>
              <a:rPr lang="nn-NO" sz="3000" dirty="0"/>
              <a:t>Nye </a:t>
            </a:r>
            <a:r>
              <a:rPr lang="nn-NO" sz="3000" dirty="0" err="1"/>
              <a:t>biblioteker</a:t>
            </a:r>
            <a:r>
              <a:rPr lang="nn-NO" sz="3000" dirty="0"/>
              <a:t> med aviser, blader og bøker</a:t>
            </a:r>
          </a:p>
          <a:p>
            <a:r>
              <a:rPr lang="nn-NO" sz="3000" dirty="0"/>
              <a:t> </a:t>
            </a:r>
            <a:r>
              <a:rPr lang="nn-NO" sz="3000" dirty="0" err="1"/>
              <a:t>Opplysningsideene</a:t>
            </a:r>
            <a:r>
              <a:rPr lang="nn-NO" sz="3000" dirty="0"/>
              <a:t> </a:t>
            </a:r>
            <a:r>
              <a:rPr lang="nn-NO" sz="3000" dirty="0" err="1"/>
              <a:t>motarbeidet</a:t>
            </a:r>
            <a:r>
              <a:rPr lang="nn-NO" sz="3000" dirty="0"/>
              <a:t> av  </a:t>
            </a:r>
            <a:r>
              <a:rPr lang="nn-NO" sz="3000" dirty="0" smtClean="0"/>
              <a:t>pietismen</a:t>
            </a:r>
            <a:endParaRPr lang="nb-NO" sz="3000" dirty="0"/>
          </a:p>
        </p:txBody>
      </p:sp>
    </p:spTree>
    <p:extLst>
      <p:ext uri="{BB962C8B-B14F-4D97-AF65-F5344CB8AC3E}">
        <p14:creationId xmlns:p14="http://schemas.microsoft.com/office/powerpoint/2010/main" val="309661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>
              <a:defRPr/>
            </a:pPr>
            <a:r>
              <a:rPr lang="nn-NO" dirty="0" smtClean="0"/>
              <a:t/>
            </a:r>
            <a:br>
              <a:rPr lang="nn-NO" dirty="0" smtClean="0"/>
            </a:br>
            <a:r>
              <a:rPr lang="nn-NO" dirty="0"/>
              <a:t>Holberg: Opplysningstidens </a:t>
            </a:r>
            <a:r>
              <a:rPr lang="nn-NO" dirty="0" err="1"/>
              <a:t>forfatter</a:t>
            </a:r>
            <a:r>
              <a:rPr lang="nn-NO" dirty="0"/>
              <a:t> i Danmark-Norge:</a:t>
            </a:r>
            <a:r>
              <a:rPr lang="nb-NO" dirty="0" smtClean="0"/>
              <a:t/>
            </a:r>
            <a:br>
              <a:rPr lang="nb-NO" dirty="0" smtClean="0"/>
            </a:br>
            <a:endParaRPr lang="nb-NO" dirty="0" smtClean="0"/>
          </a:p>
        </p:txBody>
      </p:sp>
      <p:sp>
        <p:nvSpPr>
          <p:cNvPr id="8195" name="Plassholder for innhol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n-NO" dirty="0"/>
              <a:t>Mest kjente verk:</a:t>
            </a:r>
            <a:endParaRPr lang="nb-NO" dirty="0"/>
          </a:p>
          <a:p>
            <a:r>
              <a:rPr lang="nn-NO" dirty="0" err="1"/>
              <a:t>Komedier</a:t>
            </a:r>
            <a:r>
              <a:rPr lang="nn-NO" dirty="0"/>
              <a:t>: </a:t>
            </a:r>
            <a:r>
              <a:rPr lang="nn-NO" i="1" dirty="0"/>
              <a:t>Jeppe </a:t>
            </a:r>
            <a:r>
              <a:rPr lang="nn-NO" i="1" dirty="0" err="1"/>
              <a:t>paa</a:t>
            </a:r>
            <a:r>
              <a:rPr lang="nn-NO" i="1" dirty="0"/>
              <a:t> </a:t>
            </a:r>
            <a:r>
              <a:rPr lang="nn-NO" i="1" dirty="0" err="1"/>
              <a:t>Bierget</a:t>
            </a:r>
            <a:r>
              <a:rPr lang="nn-NO" i="1" dirty="0"/>
              <a:t> </a:t>
            </a:r>
            <a:r>
              <a:rPr lang="nn-NO" dirty="0"/>
              <a:t>og</a:t>
            </a:r>
            <a:endParaRPr lang="nb-NO" dirty="0"/>
          </a:p>
          <a:p>
            <a:pPr>
              <a:buNone/>
            </a:pPr>
            <a:r>
              <a:rPr lang="nn-NO" i="1" dirty="0"/>
              <a:t>Erasmus </a:t>
            </a:r>
            <a:r>
              <a:rPr lang="nn-NO" i="1" dirty="0" err="1"/>
              <a:t>Montanus</a:t>
            </a:r>
            <a:r>
              <a:rPr lang="nn-NO" i="1" dirty="0"/>
              <a:t>.</a:t>
            </a:r>
            <a:endParaRPr lang="nb-NO" dirty="0"/>
          </a:p>
          <a:p>
            <a:r>
              <a:rPr lang="nn-NO" dirty="0"/>
              <a:t>Fantasy-roman: </a:t>
            </a:r>
            <a:r>
              <a:rPr lang="nn-NO" i="1" dirty="0"/>
              <a:t>Niels Klims underjordiske </a:t>
            </a:r>
            <a:r>
              <a:rPr lang="nn-NO" i="1" dirty="0" err="1"/>
              <a:t>Rejse</a:t>
            </a:r>
            <a:r>
              <a:rPr lang="nn-NO" dirty="0"/>
              <a:t>.</a:t>
            </a:r>
            <a:endParaRPr lang="nb-NO" dirty="0"/>
          </a:p>
          <a:p>
            <a:r>
              <a:rPr lang="nb-NO" dirty="0"/>
              <a:t>Essay:</a:t>
            </a:r>
            <a:r>
              <a:rPr lang="nb-NO" i="1" dirty="0"/>
              <a:t> Moralske Tanker </a:t>
            </a:r>
            <a:r>
              <a:rPr lang="nb-NO" dirty="0"/>
              <a:t>og </a:t>
            </a:r>
            <a:r>
              <a:rPr lang="nb-NO" i="1" dirty="0" smtClean="0"/>
              <a:t>Epistler</a:t>
            </a:r>
            <a:endParaRPr lang="nb-NO" dirty="0"/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9844" y="1600200"/>
            <a:ext cx="3515311" cy="4525963"/>
          </a:xfrm>
        </p:spPr>
      </p:pic>
    </p:spTree>
    <p:extLst>
      <p:ext uri="{BB962C8B-B14F-4D97-AF65-F5344CB8AC3E}">
        <p14:creationId xmlns:p14="http://schemas.microsoft.com/office/powerpoint/2010/main" val="260230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gnatur_m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Signatur_mal</Template>
  <TotalTime>13</TotalTime>
  <Words>156</Words>
  <Application>Microsoft Office PowerPoint</Application>
  <PresentationFormat>Skjermfremvisning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8" baseType="lpstr">
      <vt:lpstr>Signatur_mal</vt:lpstr>
      <vt:lpstr>1700-talet: Opplysningstiden Tro på  fornuft, frihet og framtid</vt:lpstr>
      <vt:lpstr>  Kjennetegn ved opplysningstiden </vt:lpstr>
      <vt:lpstr>Dei franske opplysningsfilosofane</vt:lpstr>
      <vt:lpstr>  To revolusjoner på 1700-talet</vt:lpstr>
      <vt:lpstr>Opplysningstidens litteratur </vt:lpstr>
      <vt:lpstr>  Opplysningstiden i Danmark-Norge: </vt:lpstr>
      <vt:lpstr> Holberg: Opplysningstidens forfatter i Danmark-Norge: </vt:lpstr>
    </vt:vector>
  </TitlesOfParts>
  <Company>Fagbokforlaget VB 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1700-talet: Opplysningstida Tru på  fornuft, fridom og framtida</dc:title>
  <dc:creator>Ingvild Sommer</dc:creator>
  <cp:lastModifiedBy>Ingvild Sommer</cp:lastModifiedBy>
  <cp:revision>3</cp:revision>
  <dcterms:created xsi:type="dcterms:W3CDTF">2013-08-12T08:39:01Z</dcterms:created>
  <dcterms:modified xsi:type="dcterms:W3CDTF">2013-08-12T08:52:43Z</dcterms:modified>
</cp:coreProperties>
</file>