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12.08.2013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nb-NO" i="1" dirty="0" smtClean="0"/>
              <a:t>1700-talet: </a:t>
            </a:r>
            <a:r>
              <a:rPr lang="nb-NO" i="1" dirty="0" smtClean="0"/>
              <a:t>Opplysningstiden</a:t>
            </a:r>
            <a:r>
              <a:rPr lang="nb-NO" b="1" i="1" dirty="0" smtClean="0"/>
              <a:t/>
            </a:r>
            <a:br>
              <a:rPr lang="nb-NO" b="1" i="1" dirty="0" smtClean="0"/>
            </a:br>
            <a:r>
              <a:rPr lang="nb-NO" sz="3100" dirty="0" smtClean="0"/>
              <a:t>Tro </a:t>
            </a:r>
            <a:r>
              <a:rPr lang="nb-NO" sz="3100" dirty="0"/>
              <a:t>på </a:t>
            </a:r>
            <a:br>
              <a:rPr lang="nb-NO" sz="3100" dirty="0"/>
            </a:br>
            <a:r>
              <a:rPr lang="nb-NO" sz="3100" dirty="0"/>
              <a:t>fornuft, </a:t>
            </a:r>
            <a:r>
              <a:rPr lang="nb-NO" sz="3100" dirty="0" smtClean="0"/>
              <a:t>frihet og framtid</a:t>
            </a:r>
            <a:endParaRPr lang="nb-NO" sz="3100" b="1" i="1" dirty="0" smtClean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 smtClean="0"/>
              <a:t> </a:t>
            </a:r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0748"/>
            <a:ext cx="5832648" cy="425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66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/>
              <a:t>Kjennetegn ved opplysningstiden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Troen på at kunnskap og fornuft vil frigjøre menneskene og føre samfunnet framover</a:t>
            </a:r>
          </a:p>
          <a:p>
            <a:r>
              <a:rPr lang="nb-NO" dirty="0"/>
              <a:t>Folket, ikke konger og kirke,  skulle styre samfunnet</a:t>
            </a:r>
          </a:p>
          <a:p>
            <a:r>
              <a:rPr lang="nb-NO" dirty="0"/>
              <a:t>Menneskerettigheter</a:t>
            </a:r>
          </a:p>
        </p:txBody>
      </p:sp>
    </p:spTree>
    <p:extLst>
      <p:ext uri="{BB962C8B-B14F-4D97-AF65-F5344CB8AC3E}">
        <p14:creationId xmlns:p14="http://schemas.microsoft.com/office/powerpoint/2010/main" val="145967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Dei franske opplysningsfilosofane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nb-NO" dirty="0" smtClean="0"/>
              <a:t>Voltaire (bildet): </a:t>
            </a:r>
            <a:r>
              <a:rPr lang="nb-NO" dirty="0"/>
              <a:t>Kjempet for ytringsfriheten</a:t>
            </a:r>
          </a:p>
          <a:p>
            <a:pPr marL="0" indent="0">
              <a:buNone/>
              <a:defRPr/>
            </a:pPr>
            <a:endParaRPr lang="nb-NO" dirty="0"/>
          </a:p>
          <a:p>
            <a:pPr>
              <a:defRPr/>
            </a:pPr>
            <a:r>
              <a:rPr lang="nb-NO" dirty="0"/>
              <a:t>Diderot redigerte </a:t>
            </a:r>
            <a:r>
              <a:rPr lang="nb-NO" dirty="0" err="1"/>
              <a:t>Encyklopédien</a:t>
            </a:r>
            <a:r>
              <a:rPr lang="nb-NO" dirty="0"/>
              <a:t>, et stort leksikon med </a:t>
            </a:r>
            <a:r>
              <a:rPr lang="nb-NO" dirty="0" smtClean="0"/>
              <a:t>«all </a:t>
            </a:r>
            <a:r>
              <a:rPr lang="nb-NO" dirty="0"/>
              <a:t>verdens </a:t>
            </a:r>
            <a:r>
              <a:rPr lang="nb-NO" dirty="0" smtClean="0"/>
              <a:t>kunnskap» </a:t>
            </a:r>
            <a:r>
              <a:rPr lang="nb-NO" dirty="0"/>
              <a:t>som ble spredd til hele </a:t>
            </a:r>
            <a:r>
              <a:rPr lang="nb-NO" dirty="0" smtClean="0"/>
              <a:t>Europa</a:t>
            </a:r>
            <a:endParaRPr lang="nb-NO" dirty="0"/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84" y="1600200"/>
            <a:ext cx="3987632" cy="4525963"/>
          </a:xfrm>
        </p:spPr>
      </p:pic>
    </p:spTree>
    <p:extLst>
      <p:ext uri="{BB962C8B-B14F-4D97-AF65-F5344CB8AC3E}">
        <p14:creationId xmlns:p14="http://schemas.microsoft.com/office/powerpoint/2010/main" val="2641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 smtClean="0"/>
              <a:t>To </a:t>
            </a:r>
            <a:r>
              <a:rPr lang="nb-NO" dirty="0" smtClean="0"/>
              <a:t>revolusjoner </a:t>
            </a:r>
            <a:r>
              <a:rPr lang="nb-NO" dirty="0" smtClean="0"/>
              <a:t>på 1700-talet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/>
              <a:t>Den politiske revolusjonen</a:t>
            </a:r>
          </a:p>
          <a:p>
            <a:r>
              <a:rPr lang="nb-NO" dirty="0"/>
              <a:t>1776: USAs uavhengighetserklæring </a:t>
            </a:r>
          </a:p>
          <a:p>
            <a:r>
              <a:rPr lang="nb-NO" dirty="0"/>
              <a:t>1789: Den franske revolusjonen: Frihet, likhet og brorskap!</a:t>
            </a:r>
          </a:p>
          <a:p>
            <a:pPr>
              <a:buNone/>
            </a:pPr>
            <a:r>
              <a:rPr lang="nb-NO" dirty="0"/>
              <a:t>Den industrielle revolusjonen:</a:t>
            </a:r>
          </a:p>
          <a:p>
            <a:r>
              <a:rPr lang="nb-NO" dirty="0"/>
              <a:t>  Begynte i Storbritannia, spredde seg etter hvert til hele verden</a:t>
            </a:r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0693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8683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Opplysningstidens </a:t>
            </a:r>
            <a:r>
              <a:rPr lang="nb-NO" dirty="0" smtClean="0"/>
              <a:t>litteratur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nb-NO" dirty="0" smtClean="0"/>
              <a:t> </a:t>
            </a:r>
            <a:r>
              <a:rPr lang="nb-NO" dirty="0"/>
              <a:t>Klassisistisk teater: Bygde på stedets, tidens og handlingens enhet</a:t>
            </a:r>
          </a:p>
          <a:p>
            <a:pPr>
              <a:defRPr/>
            </a:pPr>
            <a:r>
              <a:rPr lang="nb-NO" dirty="0"/>
              <a:t>Molière: fransk komedieforfatter</a:t>
            </a:r>
          </a:p>
          <a:p>
            <a:pPr marL="0" indent="0">
              <a:buNone/>
              <a:defRPr/>
            </a:pPr>
            <a:endParaRPr lang="nb-NO" dirty="0"/>
          </a:p>
          <a:p>
            <a:pPr>
              <a:buNone/>
              <a:defRPr/>
            </a:pPr>
            <a:r>
              <a:rPr lang="nb-NO" dirty="0"/>
              <a:t>Reiselitteratur:</a:t>
            </a:r>
          </a:p>
          <a:p>
            <a:pPr>
              <a:defRPr/>
            </a:pPr>
            <a:r>
              <a:rPr lang="nb-NO" dirty="0"/>
              <a:t> Swift: </a:t>
            </a:r>
            <a:r>
              <a:rPr lang="nb-NO" i="1" dirty="0"/>
              <a:t>Gullivers reiser</a:t>
            </a:r>
            <a:endParaRPr lang="nb-NO" dirty="0"/>
          </a:p>
          <a:p>
            <a:pPr>
              <a:defRPr/>
            </a:pPr>
            <a:r>
              <a:rPr lang="nb-NO" dirty="0"/>
              <a:t>Dafoe: </a:t>
            </a:r>
            <a:r>
              <a:rPr lang="nb-NO" i="1" dirty="0"/>
              <a:t>Robinson Crusoe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2290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i="1" dirty="0" smtClean="0"/>
              <a:t> 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/>
              <a:t>Opplysningstiden i Danmark-Norge: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/>
              <a:t>København ble stor by med rikt borgerskap,</a:t>
            </a:r>
          </a:p>
          <a:p>
            <a:pPr>
              <a:buNone/>
            </a:pPr>
            <a:r>
              <a:rPr lang="nb-NO" sz="3000" dirty="0"/>
              <a:t>utviklet en borgerlig offentlighet</a:t>
            </a:r>
          </a:p>
          <a:p>
            <a:r>
              <a:rPr lang="nb-NO" sz="3000" dirty="0"/>
              <a:t>I salonger, foreninger og teatre ble nye ideer spredd og diskutert</a:t>
            </a:r>
          </a:p>
          <a:p>
            <a:r>
              <a:rPr lang="nn-NO" sz="3000" dirty="0"/>
              <a:t>Nye </a:t>
            </a:r>
            <a:r>
              <a:rPr lang="nn-NO" sz="3000" dirty="0" err="1"/>
              <a:t>biblioteker</a:t>
            </a:r>
            <a:r>
              <a:rPr lang="nn-NO" sz="3000" dirty="0"/>
              <a:t> med aviser, blader og bøker</a:t>
            </a:r>
          </a:p>
          <a:p>
            <a:r>
              <a:rPr lang="nn-NO" sz="3000" dirty="0"/>
              <a:t> </a:t>
            </a:r>
            <a:r>
              <a:rPr lang="nn-NO" sz="3000" dirty="0" err="1"/>
              <a:t>Opplysningsideene</a:t>
            </a:r>
            <a:r>
              <a:rPr lang="nn-NO" sz="3000" dirty="0"/>
              <a:t> </a:t>
            </a:r>
            <a:r>
              <a:rPr lang="nn-NO" sz="3000" dirty="0" err="1"/>
              <a:t>motarbeidet</a:t>
            </a:r>
            <a:r>
              <a:rPr lang="nn-NO" sz="3000" dirty="0"/>
              <a:t> av  </a:t>
            </a:r>
            <a:r>
              <a:rPr lang="nn-NO" sz="3000" dirty="0" smtClean="0"/>
              <a:t>pietismen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309661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n-NO" dirty="0" smtClean="0"/>
              <a:t/>
            </a:r>
            <a:br>
              <a:rPr lang="nn-NO" dirty="0" smtClean="0"/>
            </a:br>
            <a:r>
              <a:rPr lang="nn-NO" dirty="0"/>
              <a:t>Holberg: Opplysningstidens </a:t>
            </a:r>
            <a:r>
              <a:rPr lang="nn-NO" dirty="0" err="1"/>
              <a:t>forfatter</a:t>
            </a:r>
            <a:r>
              <a:rPr lang="nn-NO" dirty="0"/>
              <a:t> i Danmark-Norge: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8195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n-NO" dirty="0"/>
              <a:t>Mest kjente verk:</a:t>
            </a:r>
            <a:endParaRPr lang="nb-NO" dirty="0"/>
          </a:p>
          <a:p>
            <a:r>
              <a:rPr lang="nn-NO" dirty="0" err="1"/>
              <a:t>Komedier</a:t>
            </a:r>
            <a:r>
              <a:rPr lang="nn-NO" dirty="0"/>
              <a:t>: </a:t>
            </a:r>
            <a:r>
              <a:rPr lang="nn-NO" i="1" dirty="0"/>
              <a:t>Jeppe </a:t>
            </a:r>
            <a:r>
              <a:rPr lang="nn-NO" i="1" dirty="0" err="1"/>
              <a:t>paa</a:t>
            </a:r>
            <a:r>
              <a:rPr lang="nn-NO" i="1" dirty="0"/>
              <a:t> </a:t>
            </a:r>
            <a:r>
              <a:rPr lang="nn-NO" i="1" dirty="0" err="1"/>
              <a:t>Bierget</a:t>
            </a:r>
            <a:r>
              <a:rPr lang="nn-NO" i="1" dirty="0"/>
              <a:t> </a:t>
            </a:r>
            <a:r>
              <a:rPr lang="nn-NO" dirty="0"/>
              <a:t>og</a:t>
            </a:r>
            <a:endParaRPr lang="nb-NO" dirty="0"/>
          </a:p>
          <a:p>
            <a:pPr>
              <a:buNone/>
            </a:pPr>
            <a:r>
              <a:rPr lang="nn-NO" i="1" dirty="0"/>
              <a:t>Erasmus </a:t>
            </a:r>
            <a:r>
              <a:rPr lang="nn-NO" i="1" dirty="0" err="1"/>
              <a:t>Montanus</a:t>
            </a:r>
            <a:r>
              <a:rPr lang="nn-NO" i="1" dirty="0"/>
              <a:t>.</a:t>
            </a:r>
            <a:endParaRPr lang="nb-NO" dirty="0"/>
          </a:p>
          <a:p>
            <a:r>
              <a:rPr lang="nn-NO" dirty="0"/>
              <a:t>Fantasy-roman: </a:t>
            </a:r>
            <a:r>
              <a:rPr lang="nn-NO" i="1" dirty="0"/>
              <a:t>Niels Klims underjordiske </a:t>
            </a:r>
            <a:r>
              <a:rPr lang="nn-NO" i="1" dirty="0" err="1"/>
              <a:t>Rejse</a:t>
            </a:r>
            <a:r>
              <a:rPr lang="nn-NO" dirty="0"/>
              <a:t>.</a:t>
            </a:r>
            <a:endParaRPr lang="nb-NO" dirty="0"/>
          </a:p>
          <a:p>
            <a:r>
              <a:rPr lang="nb-NO" dirty="0"/>
              <a:t>Essay:</a:t>
            </a:r>
            <a:r>
              <a:rPr lang="nb-NO" i="1" dirty="0"/>
              <a:t> Moralske Tanker </a:t>
            </a:r>
            <a:r>
              <a:rPr lang="nb-NO" dirty="0"/>
              <a:t>og </a:t>
            </a:r>
            <a:r>
              <a:rPr lang="nb-NO" i="1" dirty="0" smtClean="0"/>
              <a:t>Epistler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844" y="1600200"/>
            <a:ext cx="3515311" cy="4525963"/>
          </a:xfrm>
        </p:spPr>
      </p:pic>
    </p:spTree>
    <p:extLst>
      <p:ext uri="{BB962C8B-B14F-4D97-AF65-F5344CB8AC3E}">
        <p14:creationId xmlns:p14="http://schemas.microsoft.com/office/powerpoint/2010/main" val="260230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13</TotalTime>
  <Words>156</Words>
  <Application>Microsoft Office PowerPoint</Application>
  <PresentationFormat>Skjermfremvisning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Signatur_mal</vt:lpstr>
      <vt:lpstr>1700-talet: Opplysningstiden Tro på  fornuft, frihet og framtid</vt:lpstr>
      <vt:lpstr>  Kjennetegn ved opplysningstiden </vt:lpstr>
      <vt:lpstr>Dei franske opplysningsfilosofane</vt:lpstr>
      <vt:lpstr>  To revolusjoner på 1700-talet</vt:lpstr>
      <vt:lpstr>Opplysningstidens litteratur </vt:lpstr>
      <vt:lpstr>  Opplysningstiden i Danmark-Norge: </vt:lpstr>
      <vt:lpstr> Holberg: Opplysningstidens forfatter i Danmark-Norge: 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1700-talet: Opplysningstida Tru på  fornuft, fridom og framtida</dc:title>
  <dc:creator>Ingvild Sommer</dc:creator>
  <cp:lastModifiedBy>Ingvild Sommer</cp:lastModifiedBy>
  <cp:revision>3</cp:revision>
  <dcterms:created xsi:type="dcterms:W3CDTF">2013-08-12T08:39:01Z</dcterms:created>
  <dcterms:modified xsi:type="dcterms:W3CDTF">2013-08-12T08:52:43Z</dcterms:modified>
</cp:coreProperties>
</file>