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Mitt og ditt språk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187624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859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Språket vårt blir påvirket av mange forhold</a:t>
            </a:r>
            <a:endParaRPr lang="nn-NO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geografi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sosial status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alder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venner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utdannelse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kjønn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10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 og identitet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språket forteller noe om hvem vi er.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 sier noe om miljøet vi kommer fra.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 sier noe om kulturen vi tilhører.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742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 og alder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unge mennesker snakker annerledes enn eldre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unge tar i bruk nye ord og uttrykk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unge bruker mye slang og lånord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626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Slangord 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lang er uhøytidelige erstatninger for vanlige ord,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et eksempel er når du sier «å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chille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» i stedet for «å slappe av». 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et annet er når en som er en skikkelig tøffing blir beskrevet som «pansra».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512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Lånord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Lånord er ord som vi låner inn fra et annet språk.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våre dager låner norsk mest fra det engelske språket, men også fra andre språk.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Eksempler på engelske lånord kan være «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wannabe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» og «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shady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».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452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Yrkesspråk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ulike fagområder bruker spesielle faguttrykk for å forklare ulike arbeidsoppgaver eller forhold på en presis måte.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innen kokkeyrket finner vi faguttrykk som pochere og braisere.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innen elektrikeryrket finner vi faguttrykk som elektromagnetisk sameksistens og lavspenning.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7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 kan være et maktmiddel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bruker du et vanskelig språk,  kan du få andre til å føle seg dumme og uvitende.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bruker du et vanskelig språk, kan det gjøre det vanskelig for andre å argumentere mot det du sier.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302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Språket i sosiale medier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Mange skriver slik de snakker i sosiale medier. Det er kanskje fordi vi oppfatter kommunikasjonen der som en uformell prat med venner.</a:t>
            </a:r>
          </a:p>
          <a:p>
            <a:pPr marL="0" indent="0">
              <a:buNone/>
            </a:pP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602149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p 1 LÆR LETTERE" id="{7A70B40D-982E-440D-91A3-9DA2B55D3BB1}" vid="{6A13B3E3-B4F5-4BD3-A69C-F1DE172CA5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Words>266</Words>
  <Application>Microsoft Office PowerPoint</Application>
  <PresentationFormat>Skjermfremvisning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2" baseType="lpstr">
      <vt:lpstr>Arial</vt:lpstr>
      <vt:lpstr>Calibri</vt:lpstr>
      <vt:lpstr>Signatur_mal</vt:lpstr>
      <vt:lpstr>PowerPoint-presentasjon</vt:lpstr>
      <vt:lpstr>Språket vårt blir påvirket av mange forhold</vt:lpstr>
      <vt:lpstr>Språk og identitet</vt:lpstr>
      <vt:lpstr>Språk og alder</vt:lpstr>
      <vt:lpstr>Slangord </vt:lpstr>
      <vt:lpstr>Lånord</vt:lpstr>
      <vt:lpstr>Yrkesspråk</vt:lpstr>
      <vt:lpstr>Språk kan være et maktmiddel</vt:lpstr>
      <vt:lpstr>Språket i sosiale medier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Ingvild Sommer</cp:lastModifiedBy>
  <cp:revision>27</cp:revision>
  <dcterms:created xsi:type="dcterms:W3CDTF">2013-08-08T07:19:57Z</dcterms:created>
  <dcterms:modified xsi:type="dcterms:W3CDTF">2014-08-28T10:26:25Z</dcterms:modified>
</cp:coreProperties>
</file>