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CE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 varScale="1">
        <p:scale>
          <a:sx n="110" d="100"/>
          <a:sy n="110" d="100"/>
        </p:scale>
        <p:origin x="12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1"/>
          <p:cNvSpPr txBox="1">
            <a:spLocks/>
          </p:cNvSpPr>
          <p:nvPr/>
        </p:nvSpPr>
        <p:spPr>
          <a:xfrm>
            <a:off x="21582" y="2130425"/>
            <a:ext cx="854964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dirty="0" smtClean="0">
                <a:solidFill>
                  <a:srgbClr val="85CEBC"/>
                </a:solidFill>
              </a:rPr>
              <a:t>|</a:t>
            </a:r>
            <a:r>
              <a:rPr lang="nb-NO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Mitt og ditt språk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187624" y="2505397"/>
            <a:ext cx="792088" cy="720080"/>
          </a:xfrm>
          <a:prstGeom prst="ellipse">
            <a:avLst/>
          </a:prstGeom>
          <a:solidFill>
            <a:srgbClr val="85CEBC"/>
          </a:solidFill>
          <a:ln>
            <a:solidFill>
              <a:srgbClr val="85CEB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08596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Språket vårt blir påvirket av mange forhold</a:t>
            </a:r>
            <a:endParaRPr lang="nn-NO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geografi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sosial status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alder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venner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utdannelse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kjønn</a:t>
            </a: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105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Språk og identitet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språket forteller noe om hvem vi er.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det sier noe om miljøet vi kommer fra.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det sier noe om kulturen vi tilhører.</a:t>
            </a: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742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Språk og alder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unge mennesker snakker annerledes enn eldre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unge tar i bruk nye ord og uttrykk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unge bruker mye slang og lånord</a:t>
            </a: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626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Slangord 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lang er uhøytidelige erstatninger for vanlige ord,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et eksempel er når du sier «å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chille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» i stedet for «å slappe av». 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et annet er når en som er en skikkelig tøffing blir beskrevet som «pansra».</a:t>
            </a: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512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Lånord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Lånord er ord som vi låner inn fra et annet språk.</a:t>
            </a: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 våre dager låner norsk mest fra det engelske språket, men også fra andre språk.</a:t>
            </a: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Eksempler på engelske lånord kan være «</a:t>
            </a:r>
            <a:r>
              <a:rPr lang="nb-NO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wannabe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» og «</a:t>
            </a:r>
            <a:r>
              <a:rPr lang="nb-NO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shady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».</a:t>
            </a: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452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Yrkesspråk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ulike fagområder bruker spesielle faguttrykk for å forklare ulike arbeidsoppgaver eller forhold på en presis måte.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innen kokkeyrket finner vi faguttrykk som pochere og braisere.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innen elektrikeryrket finner vi faguttrykk som elektromagnetisk sameksistens og lavspenning.</a:t>
            </a: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7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Språk kan være et maktmiddel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bruker du et vanskelig språk,  kan du få andre til å føle seg dumme og uvitende.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bruker du et vanskelig språk, kan det gjøre det vanskelig for andre å argumentere mot det du sier.</a:t>
            </a: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302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Språket i sosiale medier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Mange skriver slik de snakker i sosiale medier. Det er kanskje fordi vi oppfatter kommunikasjonen der som en uformell prat med venner.</a:t>
            </a:r>
          </a:p>
          <a:p>
            <a:pPr marL="0" indent="0">
              <a:buNone/>
            </a:pP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602149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ap 1 LÆR LETTERE" id="{7A70B40D-982E-440D-91A3-9DA2B55D3BB1}" vid="{6A13B3E3-B4F5-4BD3-A69C-F1DE172CA58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</TotalTime>
  <Words>266</Words>
  <Application>Microsoft Office PowerPoint</Application>
  <PresentationFormat>Skjermfremvisning (4:3)</PresentationFormat>
  <Paragraphs>33</Paragraphs>
  <Slides>9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2" baseType="lpstr">
      <vt:lpstr>Arial</vt:lpstr>
      <vt:lpstr>Calibri</vt:lpstr>
      <vt:lpstr>Signatur_mal</vt:lpstr>
      <vt:lpstr>PowerPoint-presentasjon</vt:lpstr>
      <vt:lpstr>Språket vårt blir påvirket av mange forhold</vt:lpstr>
      <vt:lpstr>Språk og identitet</vt:lpstr>
      <vt:lpstr>Språk og alder</vt:lpstr>
      <vt:lpstr>Slangord </vt:lpstr>
      <vt:lpstr>Lånord</vt:lpstr>
      <vt:lpstr>Yrkesspråk</vt:lpstr>
      <vt:lpstr>Språk kan være et maktmiddel</vt:lpstr>
      <vt:lpstr>Språket i sosiale medier</vt:lpstr>
    </vt:vector>
  </TitlesOfParts>
  <Company>Fagbokforlaget VB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LÆR LETTERE</dc:title>
  <dc:creator>Ingvild Sommer</dc:creator>
  <cp:lastModifiedBy>Ingvild Sommer</cp:lastModifiedBy>
  <cp:revision>27</cp:revision>
  <dcterms:created xsi:type="dcterms:W3CDTF">2013-08-08T07:19:57Z</dcterms:created>
  <dcterms:modified xsi:type="dcterms:W3CDTF">2014-08-28T10:26:25Z</dcterms:modified>
</cp:coreProperties>
</file>