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8"/>
  </p:notesMasterIdLst>
  <p:sldIdLst>
    <p:sldId id="280" r:id="rId2"/>
    <p:sldId id="258" r:id="rId3"/>
    <p:sldId id="259" r:id="rId4"/>
    <p:sldId id="260" r:id="rId5"/>
    <p:sldId id="261" r:id="rId6"/>
    <p:sldId id="262" r:id="rId7"/>
    <p:sldId id="281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9" r:id="rId16"/>
    <p:sldId id="270" r:id="rId17"/>
    <p:sldId id="284" r:id="rId18"/>
    <p:sldId id="283" r:id="rId19"/>
    <p:sldId id="271" r:id="rId20"/>
    <p:sldId id="272" r:id="rId21"/>
    <p:sldId id="273" r:id="rId22"/>
    <p:sldId id="274" r:id="rId23"/>
    <p:sldId id="275" r:id="rId24"/>
    <p:sldId id="276" r:id="rId25"/>
    <p:sldId id="277" r:id="rId26"/>
    <p:sldId id="278" r:id="rId2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396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/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nb-NO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endParaRPr lang="nb-NO"/>
          </a:p>
        </p:txBody>
      </p:sp>
      <p:sp>
        <p:nvSpPr>
          <p:cNvPr id="3" name="Plassholder for dato 2"/>
          <p:cNvSpPr txBox="1">
            <a:spLocks noGrp="1"/>
          </p:cNvSpPr>
          <p:nvPr>
            <p:ph type="dt" idx="1"/>
          </p:nvPr>
        </p:nvSpPr>
        <p:spPr>
          <a:xfrm>
            <a:off x="3884608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/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nb-NO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fld id="{FA6F5F9C-FAAA-46E4-AF8E-2A58FF8F7F08}" type="datetime1">
              <a:rPr lang="nb-NO"/>
              <a:pPr lvl="0"/>
              <a:t>21.01.2016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1">
            <a:solidFill>
              <a:srgbClr val="000000"/>
            </a:solidFill>
            <a:prstDash val="solid"/>
          </a:ln>
        </p:spPr>
      </p:sp>
      <p:sp>
        <p:nvSpPr>
          <p:cNvPr id="5" name="Plassholder for notater 4"/>
          <p:cNvSpPr txBox="1"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6" name="Plassholder for bunntekst 5"/>
          <p:cNvSpPr txBox="1">
            <a:spLocks noGrp="1"/>
          </p:cNvSpPr>
          <p:nvPr>
            <p:ph type="ftr" sz="quarter" idx="4"/>
          </p:nvPr>
        </p:nvSpPr>
        <p:spPr>
          <a:xfrm>
            <a:off x="0" y="8685208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/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nb-NO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endParaRPr lang="nb-NO"/>
          </a:p>
        </p:txBody>
      </p:sp>
      <p:sp>
        <p:nvSpPr>
          <p:cNvPr id="7" name="Plassholder for lysbildenummer 6"/>
          <p:cNvSpPr txBox="1">
            <a:spLocks noGrp="1"/>
          </p:cNvSpPr>
          <p:nvPr>
            <p:ph type="sldNum" sz="quarter" idx="5"/>
          </p:nvPr>
        </p:nvSpPr>
        <p:spPr>
          <a:xfrm>
            <a:off x="3884608" y="8685208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/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nb-NO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fld id="{8FC5FA06-8409-4BB5-9428-084974CCBD3E}" type="slidenum"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0347995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marR="0" lvl="0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nb-NO" sz="1200" b="0" i="0" u="none" strike="noStrike" kern="1200" cap="none" spc="0" baseline="0">
        <a:solidFill>
          <a:srgbClr val="000000"/>
        </a:solidFill>
        <a:uFillTx/>
        <a:latin typeface="Calibri"/>
      </a:defRPr>
    </a:lvl1pPr>
    <a:lvl2pPr marL="457200" marR="0" lvl="1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nb-NO" sz="1200" b="0" i="0" u="none" strike="noStrike" kern="1200" cap="none" spc="0" baseline="0">
        <a:solidFill>
          <a:srgbClr val="000000"/>
        </a:solidFill>
        <a:uFillTx/>
        <a:latin typeface="Calibri"/>
      </a:defRPr>
    </a:lvl2pPr>
    <a:lvl3pPr marL="914400" marR="0" lvl="2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nb-NO" sz="1200" b="0" i="0" u="none" strike="noStrike" kern="1200" cap="none" spc="0" baseline="0">
        <a:solidFill>
          <a:srgbClr val="000000"/>
        </a:solidFill>
        <a:uFillTx/>
        <a:latin typeface="Calibri"/>
      </a:defRPr>
    </a:lvl3pPr>
    <a:lvl4pPr marL="1371600" marR="0" lvl="3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nb-NO" sz="1200" b="0" i="0" u="none" strike="noStrike" kern="1200" cap="none" spc="0" baseline="0">
        <a:solidFill>
          <a:srgbClr val="000000"/>
        </a:solidFill>
        <a:uFillTx/>
        <a:latin typeface="Calibri"/>
      </a:defRPr>
    </a:lvl4pPr>
    <a:lvl5pPr marL="1828800" marR="0" lvl="4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nb-NO" sz="1200" b="0" i="0" u="none" strike="noStrike" kern="1200" cap="none" spc="0" baseline="0">
        <a:solidFill>
          <a:srgbClr val="000000"/>
        </a:solidFill>
        <a:uFillTx/>
        <a:latin typeface="Calibri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32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hape 33"/>
          <p:cNvSpPr txBox="1">
            <a:spLocks noGrp="1"/>
          </p:cNvSpPr>
          <p:nvPr>
            <p:ph type="body" sz="quarter" idx="1"/>
          </p:nvPr>
        </p:nvSpPr>
        <p:spPr/>
        <p:txBody>
          <a:bodyPr lIns="91421" tIns="91421" rIns="91421" bIns="91421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102822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86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Shape 87"/>
          <p:cNvSpPr txBox="1">
            <a:spLocks noGrp="1"/>
          </p:cNvSpPr>
          <p:nvPr>
            <p:ph type="body" sz="quarter" idx="1"/>
          </p:nvPr>
        </p:nvSpPr>
        <p:spPr/>
        <p:txBody>
          <a:bodyPr lIns="91421" tIns="91421" rIns="91421" bIns="91421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3464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92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hape 93"/>
          <p:cNvSpPr txBox="1">
            <a:spLocks noGrp="1"/>
          </p:cNvSpPr>
          <p:nvPr>
            <p:ph type="body" sz="quarter" idx="1"/>
          </p:nvPr>
        </p:nvSpPr>
        <p:spPr/>
        <p:txBody>
          <a:bodyPr lIns="91421" tIns="91421" rIns="91421" bIns="91421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9794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98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hape 99"/>
          <p:cNvSpPr txBox="1">
            <a:spLocks noGrp="1"/>
          </p:cNvSpPr>
          <p:nvPr>
            <p:ph type="body" sz="quarter" idx="1"/>
          </p:nvPr>
        </p:nvSpPr>
        <p:spPr/>
        <p:txBody>
          <a:bodyPr lIns="91421" tIns="91421" rIns="91421" bIns="91421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061887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0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Shape 105"/>
          <p:cNvSpPr txBox="1">
            <a:spLocks noGrp="1"/>
          </p:cNvSpPr>
          <p:nvPr>
            <p:ph type="body" sz="quarter" idx="1"/>
          </p:nvPr>
        </p:nvSpPr>
        <p:spPr/>
        <p:txBody>
          <a:bodyPr lIns="91421" tIns="91421" rIns="91421" bIns="91421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116748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10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hape 111"/>
          <p:cNvSpPr txBox="1">
            <a:spLocks noGrp="1"/>
          </p:cNvSpPr>
          <p:nvPr>
            <p:ph type="body" sz="quarter" idx="1"/>
          </p:nvPr>
        </p:nvSpPr>
        <p:spPr/>
        <p:txBody>
          <a:bodyPr lIns="91421" tIns="91421" rIns="91421" bIns="91421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200864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16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hape 117"/>
          <p:cNvSpPr txBox="1">
            <a:spLocks noGrp="1"/>
          </p:cNvSpPr>
          <p:nvPr>
            <p:ph type="body" sz="quarter" idx="1"/>
          </p:nvPr>
        </p:nvSpPr>
        <p:spPr/>
        <p:txBody>
          <a:bodyPr lIns="91421" tIns="91421" rIns="91421" bIns="91421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502377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22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hape 123"/>
          <p:cNvSpPr txBox="1">
            <a:spLocks noGrp="1"/>
          </p:cNvSpPr>
          <p:nvPr>
            <p:ph type="body" sz="quarter" idx="1"/>
          </p:nvPr>
        </p:nvSpPr>
        <p:spPr/>
        <p:txBody>
          <a:bodyPr lIns="91421" tIns="91421" rIns="91421" bIns="91421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119308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28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hape 129"/>
          <p:cNvSpPr txBox="1">
            <a:spLocks noGrp="1"/>
          </p:cNvSpPr>
          <p:nvPr>
            <p:ph type="body" sz="quarter" idx="1"/>
          </p:nvPr>
        </p:nvSpPr>
        <p:spPr/>
        <p:txBody>
          <a:bodyPr lIns="91421" tIns="91421" rIns="91421" bIns="91421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825505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34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hape 135"/>
          <p:cNvSpPr txBox="1">
            <a:spLocks noGrp="1"/>
          </p:cNvSpPr>
          <p:nvPr>
            <p:ph type="body" sz="quarter" idx="1"/>
          </p:nvPr>
        </p:nvSpPr>
        <p:spPr/>
        <p:txBody>
          <a:bodyPr lIns="91421" tIns="91421" rIns="91421" bIns="91421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84115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40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hape 141"/>
          <p:cNvSpPr txBox="1">
            <a:spLocks noGrp="1"/>
          </p:cNvSpPr>
          <p:nvPr>
            <p:ph type="body" sz="quarter" idx="1"/>
          </p:nvPr>
        </p:nvSpPr>
        <p:spPr/>
        <p:txBody>
          <a:bodyPr lIns="91421" tIns="91421" rIns="91421" bIns="91421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70899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38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hape 39"/>
          <p:cNvSpPr txBox="1">
            <a:spLocks noGrp="1"/>
          </p:cNvSpPr>
          <p:nvPr>
            <p:ph type="body" sz="quarter" idx="1"/>
          </p:nvPr>
        </p:nvSpPr>
        <p:spPr/>
        <p:txBody>
          <a:bodyPr lIns="91421" tIns="91421" rIns="91421" bIns="91421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422201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46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hape 147"/>
          <p:cNvSpPr txBox="1">
            <a:spLocks noGrp="1"/>
          </p:cNvSpPr>
          <p:nvPr>
            <p:ph type="body" sz="quarter" idx="1"/>
          </p:nvPr>
        </p:nvSpPr>
        <p:spPr/>
        <p:txBody>
          <a:bodyPr lIns="91421" tIns="91421" rIns="91421" bIns="91421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801704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52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hape 153"/>
          <p:cNvSpPr txBox="1">
            <a:spLocks noGrp="1"/>
          </p:cNvSpPr>
          <p:nvPr>
            <p:ph type="body" sz="quarter" idx="1"/>
          </p:nvPr>
        </p:nvSpPr>
        <p:spPr/>
        <p:txBody>
          <a:bodyPr lIns="91421" tIns="91421" rIns="91421" bIns="91421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901880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44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hape 45"/>
          <p:cNvSpPr txBox="1">
            <a:spLocks noGrp="1"/>
          </p:cNvSpPr>
          <p:nvPr>
            <p:ph type="body" sz="quarter" idx="1"/>
          </p:nvPr>
        </p:nvSpPr>
        <p:spPr/>
        <p:txBody>
          <a:bodyPr lIns="91421" tIns="91421" rIns="91421" bIns="91421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715045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50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hape 51"/>
          <p:cNvSpPr txBox="1">
            <a:spLocks noGrp="1"/>
          </p:cNvSpPr>
          <p:nvPr>
            <p:ph type="body" sz="quarter" idx="1"/>
          </p:nvPr>
        </p:nvSpPr>
        <p:spPr/>
        <p:txBody>
          <a:bodyPr lIns="91421" tIns="91421" rIns="91421" bIns="91421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078893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56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hape 57"/>
          <p:cNvSpPr txBox="1">
            <a:spLocks noGrp="1"/>
          </p:cNvSpPr>
          <p:nvPr>
            <p:ph type="body" sz="quarter" idx="1"/>
          </p:nvPr>
        </p:nvSpPr>
        <p:spPr/>
        <p:txBody>
          <a:bodyPr lIns="91421" tIns="91421" rIns="91421" bIns="91421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483504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62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hape 63"/>
          <p:cNvSpPr txBox="1">
            <a:spLocks noGrp="1"/>
          </p:cNvSpPr>
          <p:nvPr>
            <p:ph type="body" sz="quarter" idx="1"/>
          </p:nvPr>
        </p:nvSpPr>
        <p:spPr/>
        <p:txBody>
          <a:bodyPr lIns="91421" tIns="91421" rIns="91421" bIns="91421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371721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68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Shape 69"/>
          <p:cNvSpPr txBox="1">
            <a:spLocks noGrp="1"/>
          </p:cNvSpPr>
          <p:nvPr>
            <p:ph type="body" sz="quarter" idx="1"/>
          </p:nvPr>
        </p:nvSpPr>
        <p:spPr/>
        <p:txBody>
          <a:bodyPr lIns="91421" tIns="91421" rIns="91421" bIns="91421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466677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74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hape 75"/>
          <p:cNvSpPr txBox="1">
            <a:spLocks noGrp="1"/>
          </p:cNvSpPr>
          <p:nvPr>
            <p:ph type="body" sz="quarter" idx="1"/>
          </p:nvPr>
        </p:nvSpPr>
        <p:spPr/>
        <p:txBody>
          <a:bodyPr lIns="91421" tIns="91421" rIns="91421" bIns="91421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949465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80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hape 81"/>
          <p:cNvSpPr txBox="1">
            <a:spLocks noGrp="1"/>
          </p:cNvSpPr>
          <p:nvPr>
            <p:ph type="body" sz="quarter" idx="1"/>
          </p:nvPr>
        </p:nvSpPr>
        <p:spPr/>
        <p:txBody>
          <a:bodyPr lIns="91421" tIns="91421" rIns="91421" bIns="91421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7237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 txBox="1">
            <a:spLocks noGrp="1"/>
          </p:cNvSpPr>
          <p:nvPr>
            <p:ph type="ctrTitle"/>
          </p:nvPr>
        </p:nvSpPr>
        <p:spPr>
          <a:xfrm>
            <a:off x="685800" y="2130423"/>
            <a:ext cx="7772400" cy="1470026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nb-NO"/>
              <a:t>Klikk for å redigere tittelstil</a:t>
            </a:r>
          </a:p>
        </p:txBody>
      </p:sp>
      <p:sp>
        <p:nvSpPr>
          <p:cNvPr id="3" name="Undertittel 2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3"/>
          </a:xfrm>
        </p:spPr>
        <p:txBody>
          <a:bodyPr anchorCtr="1"/>
          <a:lstStyle>
            <a:lvl1pPr marL="0" indent="0" algn="ctr">
              <a:buNone/>
              <a:defRPr>
                <a:solidFill>
                  <a:srgbClr val="898989"/>
                </a:solidFill>
              </a:defRPr>
            </a:lvl1pPr>
          </a:lstStyle>
          <a:p>
            <a:pPr lvl="0"/>
            <a:r>
              <a:rPr lang="nb-NO"/>
              <a:t>Klikk for å redigere undertittelstil i malen</a:t>
            </a:r>
          </a:p>
        </p:txBody>
      </p:sp>
      <p:sp>
        <p:nvSpPr>
          <p:cNvPr id="4" name="Plassholder for dato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DE31917-8D5A-4704-A355-52610F2AF636}" type="datetime1">
              <a:rPr lang="nb-NO"/>
              <a:pPr lvl="0"/>
              <a:t>21.01.2016</a:t>
            </a:fld>
            <a:endParaRPr lang="nb-NO"/>
          </a:p>
        </p:txBody>
      </p:sp>
      <p:sp>
        <p:nvSpPr>
          <p:cNvPr id="5" name="Plassholder for bunntekst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nb-NO"/>
          </a:p>
        </p:txBody>
      </p:sp>
      <p:sp>
        <p:nvSpPr>
          <p:cNvPr id="6" name="Plassholder for lysbildenumm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B44BF8C-BEEC-4311-BFDE-2A5984CBFBF6}" type="slidenum"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966351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/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98C9680-DE9D-4DC4-9328-5EB1771BE164}" type="datetime1">
              <a:rPr lang="nb-NO"/>
              <a:pPr lvl="0"/>
              <a:t>21.01.2016</a:t>
            </a:fld>
            <a:endParaRPr lang="nb-NO"/>
          </a:p>
        </p:txBody>
      </p:sp>
      <p:sp>
        <p:nvSpPr>
          <p:cNvPr id="5" name="Plassholder for bunntekst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nb-NO"/>
          </a:p>
        </p:txBody>
      </p:sp>
      <p:sp>
        <p:nvSpPr>
          <p:cNvPr id="6" name="Plassholder for lysbildenumm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7987680-0A18-4DCB-A8F0-9CDF7FB50F1A}" type="slidenum"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2160962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 txBox="1"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9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/>
          <p:cNvSpPr txBox="1">
            <a:spLocks noGrp="1"/>
          </p:cNvSpPr>
          <p:nvPr>
            <p:ph type="body" orient="vert" idx="1"/>
          </p:nvPr>
        </p:nvSpPr>
        <p:spPr>
          <a:xfrm>
            <a:off x="457200" y="274640"/>
            <a:ext cx="6019796" cy="5851529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7CC543D-0254-4585-AB89-668C197D20DA}" type="datetime1">
              <a:rPr lang="nb-NO"/>
              <a:pPr lvl="0"/>
              <a:t>21.01.2016</a:t>
            </a:fld>
            <a:endParaRPr lang="nb-NO"/>
          </a:p>
        </p:txBody>
      </p:sp>
      <p:sp>
        <p:nvSpPr>
          <p:cNvPr id="5" name="Plassholder for bunntekst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nb-NO"/>
          </a:p>
        </p:txBody>
      </p:sp>
      <p:sp>
        <p:nvSpPr>
          <p:cNvPr id="6" name="Plassholder for lysbildenumm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F1C3329-4E25-41DC-8D3D-E60CDA2C02F5}" type="slidenum"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9753198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1"/>
          <p:cNvSpPr txBox="1">
            <a:spLocks noGrp="1"/>
          </p:cNvSpPr>
          <p:nvPr>
            <p:ph type="title"/>
          </p:nvPr>
        </p:nvSpPr>
        <p:spPr/>
        <p:txBody>
          <a:bodyPr lIns="91421" tIns="91421" rIns="91421" bIns="91421" anchor="b" anchorCtr="0"/>
          <a:lstStyle>
            <a:lvl1pPr algn="l">
              <a:defRPr sz="3600" b="1">
                <a:solidFill>
                  <a:srgbClr val="000000"/>
                </a:solidFill>
                <a:latin typeface="Arial"/>
                <a:ea typeface="Arial"/>
                <a:cs typeface="Arial"/>
              </a:defRPr>
            </a:lvl1pPr>
          </a:lstStyle>
          <a:p>
            <a:pPr lvl="0"/>
            <a:endParaRPr lang="nb-NO"/>
          </a:p>
        </p:txBody>
      </p:sp>
      <p:sp>
        <p:nvSpPr>
          <p:cNvPr id="3" name="Shape 1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569"/>
          </a:xfrm>
        </p:spPr>
        <p:txBody>
          <a:bodyPr lIns="91421" tIns="91421" rIns="91421" bIns="91421"/>
          <a:lstStyle>
            <a:lvl1pPr>
              <a:defRPr/>
            </a:lvl1pPr>
          </a:lstStyle>
          <a:p>
            <a:pPr lvl="0"/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7466800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BAAD206-10EA-4BBE-8805-96BD07582D02}" type="datetime1">
              <a:rPr lang="nb-NO"/>
              <a:pPr lvl="0"/>
              <a:t>21.01.2016</a:t>
            </a:fld>
            <a:endParaRPr lang="nb-NO"/>
          </a:p>
        </p:txBody>
      </p:sp>
      <p:sp>
        <p:nvSpPr>
          <p:cNvPr id="5" name="Plassholder for bunntekst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nb-NO"/>
          </a:p>
        </p:txBody>
      </p:sp>
      <p:sp>
        <p:nvSpPr>
          <p:cNvPr id="6" name="Plassholder for lysbildenumm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E92C186-07BE-44C2-8E25-9F94616B4443}" type="slidenum"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3336631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 txBox="1">
            <a:spLocks noGrp="1"/>
          </p:cNvSpPr>
          <p:nvPr>
            <p:ph type="title"/>
          </p:nvPr>
        </p:nvSpPr>
        <p:spPr>
          <a:xfrm>
            <a:off x="722311" y="4406895"/>
            <a:ext cx="7772400" cy="1362071"/>
          </a:xfrm>
        </p:spPr>
        <p:txBody>
          <a:bodyPr anchor="t" anchorCtr="0"/>
          <a:lstStyle>
            <a:lvl1pPr algn="l">
              <a:defRPr sz="4000" b="1" cap="all"/>
            </a:lvl1pPr>
          </a:lstStyle>
          <a:p>
            <a:pPr lvl="0"/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 txBox="1">
            <a:spLocks noGrp="1"/>
          </p:cNvSpPr>
          <p:nvPr>
            <p:ph type="body" idx="1"/>
          </p:nvPr>
        </p:nvSpPr>
        <p:spPr>
          <a:xfrm>
            <a:off x="722311" y="2906713"/>
            <a:ext cx="7772400" cy="1500182"/>
          </a:xfrm>
        </p:spPr>
        <p:txBody>
          <a:bodyPr anchor="b"/>
          <a:lstStyle>
            <a:lvl1pPr marL="0" indent="0">
              <a:spcBef>
                <a:spcPts val="500"/>
              </a:spcBef>
              <a:buNone/>
              <a:defRPr sz="2000">
                <a:solidFill>
                  <a:srgbClr val="898989"/>
                </a:solidFill>
              </a:defRPr>
            </a:lvl1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dato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552BDE8-8D24-4DD1-B3E4-CCA401F77CB2}" type="datetime1">
              <a:rPr lang="nb-NO"/>
              <a:pPr lvl="0"/>
              <a:t>21.01.2016</a:t>
            </a:fld>
            <a:endParaRPr lang="nb-NO"/>
          </a:p>
        </p:txBody>
      </p:sp>
      <p:sp>
        <p:nvSpPr>
          <p:cNvPr id="5" name="Plassholder for bunntekst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nb-NO"/>
          </a:p>
        </p:txBody>
      </p:sp>
      <p:sp>
        <p:nvSpPr>
          <p:cNvPr id="6" name="Plassholder for lysbildenumm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8AF5BBA-4598-4AFE-8A8A-C174CA881F31}" type="slidenum"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4086739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 txBox="1">
            <a:spLocks noGrp="1"/>
          </p:cNvSpPr>
          <p:nvPr>
            <p:ph idx="1"/>
          </p:nvPr>
        </p:nvSpPr>
        <p:spPr>
          <a:xfrm>
            <a:off x="457200" y="1600200"/>
            <a:ext cx="4038603" cy="4525959"/>
          </a:xfrm>
        </p:spPr>
        <p:txBody>
          <a:bodyPr/>
          <a:lstStyle>
            <a:lvl1pPr>
              <a:spcBef>
                <a:spcPts val="700"/>
              </a:spcBef>
              <a:defRPr sz="2800"/>
            </a:lvl1pPr>
            <a:lvl2pPr>
              <a:spcBef>
                <a:spcPts val="600"/>
              </a:spcBef>
              <a:defRPr sz="2400"/>
            </a:lvl2pPr>
            <a:lvl3pPr>
              <a:spcBef>
                <a:spcPts val="500"/>
              </a:spcBef>
              <a:defRPr sz="2000"/>
            </a:lvl3pPr>
            <a:lvl4pPr>
              <a:spcBef>
                <a:spcPts val="400"/>
              </a:spcBef>
              <a:defRPr sz="1800"/>
            </a:lvl4pPr>
            <a:lvl5pPr>
              <a:spcBef>
                <a:spcPts val="400"/>
              </a:spcBef>
              <a:defRPr sz="1800"/>
            </a:lvl5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innhold 3"/>
          <p:cNvSpPr txBox="1">
            <a:spLocks noGrp="1"/>
          </p:cNvSpPr>
          <p:nvPr>
            <p:ph idx="2"/>
          </p:nvPr>
        </p:nvSpPr>
        <p:spPr>
          <a:xfrm>
            <a:off x="4648196" y="1600200"/>
            <a:ext cx="4038603" cy="4525959"/>
          </a:xfrm>
        </p:spPr>
        <p:txBody>
          <a:bodyPr/>
          <a:lstStyle>
            <a:lvl1pPr>
              <a:spcBef>
                <a:spcPts val="700"/>
              </a:spcBef>
              <a:defRPr sz="2800"/>
            </a:lvl1pPr>
            <a:lvl2pPr>
              <a:spcBef>
                <a:spcPts val="600"/>
              </a:spcBef>
              <a:defRPr sz="2400"/>
            </a:lvl2pPr>
            <a:lvl3pPr>
              <a:spcBef>
                <a:spcPts val="500"/>
              </a:spcBef>
              <a:defRPr sz="2000"/>
            </a:lvl3pPr>
            <a:lvl4pPr>
              <a:spcBef>
                <a:spcPts val="400"/>
              </a:spcBef>
              <a:defRPr sz="1800"/>
            </a:lvl4pPr>
            <a:lvl5pPr>
              <a:spcBef>
                <a:spcPts val="400"/>
              </a:spcBef>
              <a:defRPr sz="1800"/>
            </a:lvl5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dato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C578AEE-6BC0-479F-B63A-F99F162567E7}" type="datetime1">
              <a:rPr lang="nb-NO"/>
              <a:pPr lvl="0"/>
              <a:t>21.01.2016</a:t>
            </a:fld>
            <a:endParaRPr lang="nb-NO"/>
          </a:p>
        </p:txBody>
      </p:sp>
      <p:sp>
        <p:nvSpPr>
          <p:cNvPr id="6" name="Plassholder for bunntekst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nb-NO"/>
          </a:p>
        </p:txBody>
      </p:sp>
      <p:sp>
        <p:nvSpPr>
          <p:cNvPr id="7" name="Plassholder for lysbildenumm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879F0C1-EFA6-453A-95C1-56AB8E3A1884}" type="slidenum"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5103737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4" cy="639759"/>
          </a:xfrm>
        </p:spPr>
        <p:txBody>
          <a:bodyPr anchor="b"/>
          <a:lstStyle>
            <a:lvl1pPr marL="0" indent="0">
              <a:spcBef>
                <a:spcPts val="600"/>
              </a:spcBef>
              <a:buNone/>
              <a:defRPr sz="2400" b="1"/>
            </a:lvl1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innhold 3"/>
          <p:cNvSpPr txBox="1">
            <a:spLocks noGrp="1"/>
          </p:cNvSpPr>
          <p:nvPr>
            <p:ph idx="2"/>
          </p:nvPr>
        </p:nvSpPr>
        <p:spPr>
          <a:xfrm>
            <a:off x="457200" y="2174872"/>
            <a:ext cx="4040184" cy="3951286"/>
          </a:xfrm>
        </p:spPr>
        <p:txBody>
          <a:bodyPr/>
          <a:lstStyle>
            <a:lvl1pPr>
              <a:spcBef>
                <a:spcPts val="600"/>
              </a:spcBef>
              <a:defRPr sz="2400"/>
            </a:lvl1pPr>
            <a:lvl2pPr>
              <a:spcBef>
                <a:spcPts val="500"/>
              </a:spcBef>
              <a:defRPr sz="2000"/>
            </a:lvl2pPr>
            <a:lvl3pPr>
              <a:spcBef>
                <a:spcPts val="400"/>
              </a:spcBef>
              <a:defRPr sz="1800"/>
            </a:lvl3pPr>
            <a:lvl4pPr>
              <a:spcBef>
                <a:spcPts val="400"/>
              </a:spcBef>
              <a:defRPr sz="1600"/>
            </a:lvl4pPr>
            <a:lvl5pPr>
              <a:spcBef>
                <a:spcPts val="400"/>
              </a:spcBef>
              <a:defRPr sz="1600"/>
            </a:lvl5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tekst 4"/>
          <p:cNvSpPr txBox="1">
            <a:spLocks noGrp="1"/>
          </p:cNvSpPr>
          <p:nvPr>
            <p:ph type="body" idx="3"/>
          </p:nvPr>
        </p:nvSpPr>
        <p:spPr>
          <a:xfrm>
            <a:off x="4645023" y="1535113"/>
            <a:ext cx="4041776" cy="639759"/>
          </a:xfrm>
        </p:spPr>
        <p:txBody>
          <a:bodyPr anchor="b"/>
          <a:lstStyle>
            <a:lvl1pPr marL="0" indent="0">
              <a:spcBef>
                <a:spcPts val="600"/>
              </a:spcBef>
              <a:buNone/>
              <a:defRPr sz="2400" b="1"/>
            </a:lvl1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6" name="Plassholder for innhold 5"/>
          <p:cNvSpPr txBox="1">
            <a:spLocks noGrp="1"/>
          </p:cNvSpPr>
          <p:nvPr>
            <p:ph idx="4"/>
          </p:nvPr>
        </p:nvSpPr>
        <p:spPr>
          <a:xfrm>
            <a:off x="4645023" y="2174872"/>
            <a:ext cx="4041776" cy="3951286"/>
          </a:xfrm>
        </p:spPr>
        <p:txBody>
          <a:bodyPr/>
          <a:lstStyle>
            <a:lvl1pPr>
              <a:spcBef>
                <a:spcPts val="600"/>
              </a:spcBef>
              <a:defRPr sz="2400"/>
            </a:lvl1pPr>
            <a:lvl2pPr>
              <a:spcBef>
                <a:spcPts val="500"/>
              </a:spcBef>
              <a:defRPr sz="2000"/>
            </a:lvl2pPr>
            <a:lvl3pPr>
              <a:spcBef>
                <a:spcPts val="400"/>
              </a:spcBef>
              <a:defRPr sz="1800"/>
            </a:lvl3pPr>
            <a:lvl4pPr>
              <a:spcBef>
                <a:spcPts val="400"/>
              </a:spcBef>
              <a:defRPr sz="1600"/>
            </a:lvl4pPr>
            <a:lvl5pPr>
              <a:spcBef>
                <a:spcPts val="400"/>
              </a:spcBef>
              <a:defRPr sz="1600"/>
            </a:lvl5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7" name="Plassholder for dato 6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1405B61-6581-4BBA-97DF-D3A372946AB7}" type="datetime1">
              <a:rPr lang="nb-NO"/>
              <a:pPr lvl="0"/>
              <a:t>21.01.2016</a:t>
            </a:fld>
            <a:endParaRPr lang="nb-NO"/>
          </a:p>
        </p:txBody>
      </p:sp>
      <p:sp>
        <p:nvSpPr>
          <p:cNvPr id="8" name="Plassholder for bunntekst 7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nb-NO"/>
          </a:p>
        </p:txBody>
      </p:sp>
      <p:sp>
        <p:nvSpPr>
          <p:cNvPr id="9" name="Plassholder for lysbildenummer 8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6483F2D-E79D-40B1-8354-4B49496CC061}" type="slidenum"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4955528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nb-NO"/>
              <a:t>Klikk for å redigere tittelstil</a:t>
            </a:r>
          </a:p>
        </p:txBody>
      </p:sp>
      <p:sp>
        <p:nvSpPr>
          <p:cNvPr id="3" name="Plassholder for dato 2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E5E8C40-2D6C-480E-84DA-21800D03BEC5}" type="datetime1">
              <a:rPr lang="nb-NO"/>
              <a:pPr lvl="0"/>
              <a:t>21.01.2016</a:t>
            </a:fld>
            <a:endParaRPr lang="nb-NO"/>
          </a:p>
        </p:txBody>
      </p:sp>
      <p:sp>
        <p:nvSpPr>
          <p:cNvPr id="4" name="Plassholder for bunntekst 3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nb-NO"/>
          </a:p>
        </p:txBody>
      </p:sp>
      <p:sp>
        <p:nvSpPr>
          <p:cNvPr id="5" name="Plassholder for lysbildenummer 4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39A0D53-F0D8-4E77-9B44-D8A573FE271E}" type="slidenum"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754814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7DDBB88-1C8A-40C4-8385-985B8F1E3A41}" type="datetime1">
              <a:rPr lang="nb-NO"/>
              <a:pPr lvl="0"/>
              <a:t>21.01.2016</a:t>
            </a:fld>
            <a:endParaRPr lang="nb-NO"/>
          </a:p>
        </p:txBody>
      </p:sp>
      <p:sp>
        <p:nvSpPr>
          <p:cNvPr id="3" name="Plassholder for bunntekst 2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nb-NO"/>
          </a:p>
        </p:txBody>
      </p:sp>
      <p:sp>
        <p:nvSpPr>
          <p:cNvPr id="4" name="Plassholder for lysbildenummer 3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E174D39-6B92-4F7E-8351-7410D60BC6F5}" type="slidenum"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7390432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 txBox="1">
            <a:spLocks noGrp="1"/>
          </p:cNvSpPr>
          <p:nvPr>
            <p:ph type="title"/>
          </p:nvPr>
        </p:nvSpPr>
        <p:spPr>
          <a:xfrm>
            <a:off x="457200" y="273048"/>
            <a:ext cx="3008311" cy="1162046"/>
          </a:xfrm>
        </p:spPr>
        <p:txBody>
          <a:bodyPr anchor="b" anchorCtr="0"/>
          <a:lstStyle>
            <a:lvl1pPr algn="l">
              <a:defRPr sz="2000" b="1"/>
            </a:lvl1pPr>
          </a:lstStyle>
          <a:p>
            <a:pPr lvl="0"/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 txBox="1">
            <a:spLocks noGrp="1"/>
          </p:cNvSpPr>
          <p:nvPr>
            <p:ph idx="1"/>
          </p:nvPr>
        </p:nvSpPr>
        <p:spPr>
          <a:xfrm>
            <a:off x="3575047" y="273048"/>
            <a:ext cx="5111752" cy="585311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tekst 3"/>
          <p:cNvSpPr txBox="1">
            <a:spLocks noGrp="1"/>
          </p:cNvSpPr>
          <p:nvPr>
            <p:ph type="body" idx="2"/>
          </p:nvPr>
        </p:nvSpPr>
        <p:spPr>
          <a:xfrm>
            <a:off x="457200" y="1435095"/>
            <a:ext cx="3008311" cy="4691064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400"/>
            </a:lvl1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480965B-FAE3-4040-A00D-9F9E17899A7E}" type="datetime1">
              <a:rPr lang="nb-NO"/>
              <a:pPr lvl="0"/>
              <a:t>21.01.2016</a:t>
            </a:fld>
            <a:endParaRPr lang="nb-NO"/>
          </a:p>
        </p:txBody>
      </p:sp>
      <p:sp>
        <p:nvSpPr>
          <p:cNvPr id="6" name="Plassholder for bunntekst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nb-NO"/>
          </a:p>
        </p:txBody>
      </p:sp>
      <p:sp>
        <p:nvSpPr>
          <p:cNvPr id="7" name="Plassholder for lysbildenumm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57D5313-9E38-4ADF-826F-1AF02CFE7AEE}" type="slidenum"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7670931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5"/>
          </a:xfrm>
        </p:spPr>
        <p:txBody>
          <a:bodyPr anchor="b" anchorCtr="0"/>
          <a:lstStyle>
            <a:lvl1pPr algn="l">
              <a:defRPr sz="2000" b="1"/>
            </a:lvl1pPr>
          </a:lstStyle>
          <a:p>
            <a:pPr lvl="0"/>
            <a:r>
              <a:rPr lang="nb-NO"/>
              <a:t>Klikk for å redigere tittelstil</a:t>
            </a:r>
          </a:p>
        </p:txBody>
      </p:sp>
      <p:sp>
        <p:nvSpPr>
          <p:cNvPr id="3" name="Plassholder for bilde 2"/>
          <p:cNvSpPr txBox="1">
            <a:spLocks noGrp="1"/>
          </p:cNvSpPr>
          <p:nvPr>
            <p:ph type="pic" idx="1"/>
          </p:nvPr>
        </p:nvSpPr>
        <p:spPr>
          <a:xfrm>
            <a:off x="1792288" y="612776"/>
            <a:ext cx="5486400" cy="41148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nb-NO"/>
              <a:t>Klikk ikonet for å legge til et bilde</a:t>
            </a:r>
          </a:p>
        </p:txBody>
      </p:sp>
      <p:sp>
        <p:nvSpPr>
          <p:cNvPr id="4" name="Plassholder for tekst 3"/>
          <p:cNvSpPr txBox="1">
            <a:spLocks noGrp="1"/>
          </p:cNvSpPr>
          <p:nvPr>
            <p:ph type="body" idx="2"/>
          </p:nvPr>
        </p:nvSpPr>
        <p:spPr>
          <a:xfrm>
            <a:off x="1792288" y="5367335"/>
            <a:ext cx="5486400" cy="804864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400"/>
            </a:lvl1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8D2D31C-843F-4F3D-966F-E2D9FCC01BD2}" type="datetime1">
              <a:rPr lang="nb-NO"/>
              <a:pPr lvl="0"/>
              <a:t>21.01.2016</a:t>
            </a:fld>
            <a:endParaRPr lang="nb-NO"/>
          </a:p>
        </p:txBody>
      </p:sp>
      <p:sp>
        <p:nvSpPr>
          <p:cNvPr id="6" name="Plassholder for bunntekst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nb-NO"/>
          </a:p>
        </p:txBody>
      </p:sp>
      <p:sp>
        <p:nvSpPr>
          <p:cNvPr id="7" name="Plassholder for lysbildenumm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28784A6-5CA4-4870-BC14-8B458BD5D7A7}" type="slidenum"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290707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 txBox="1">
            <a:spLocks noGrp="1"/>
          </p:cNvSpPr>
          <p:nvPr>
            <p:ph type="title"/>
          </p:nvPr>
        </p:nvSpPr>
        <p:spPr>
          <a:xfrm>
            <a:off x="457200" y="27464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/>
          <a:lstStyle/>
          <a:p>
            <a:pPr lvl="0"/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5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 txBox="1">
            <a:spLocks noGrp="1"/>
          </p:cNvSpPr>
          <p:nvPr>
            <p:ph type="dt" sz="half" idx="2"/>
          </p:nvPr>
        </p:nvSpPr>
        <p:spPr>
          <a:xfrm>
            <a:off x="457200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/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nb-NO" sz="1200" b="0" i="0" u="none" strike="noStrike" kern="1200" cap="none" spc="0" baseline="0">
                <a:solidFill>
                  <a:srgbClr val="404040"/>
                </a:solidFill>
                <a:uFillTx/>
                <a:latin typeface="Calibri"/>
              </a:defRPr>
            </a:lvl1pPr>
          </a:lstStyle>
          <a:p>
            <a:pPr lvl="0"/>
            <a:fld id="{012BDAF3-BFD7-44D1-A7A1-E4EACDA04952}" type="datetime1">
              <a:rPr lang="nb-NO"/>
              <a:pPr lvl="0"/>
              <a:t>21.01.2016</a:t>
            </a:fld>
            <a:endParaRPr lang="nb-NO"/>
          </a:p>
        </p:txBody>
      </p:sp>
      <p:sp>
        <p:nvSpPr>
          <p:cNvPr id="5" name="Plassholder for bunntekst 4"/>
          <p:cNvSpPr txBox="1">
            <a:spLocks noGrp="1"/>
          </p:cNvSpPr>
          <p:nvPr>
            <p:ph type="ftr" sz="quarter" idx="3"/>
          </p:nvPr>
        </p:nvSpPr>
        <p:spPr>
          <a:xfrm>
            <a:off x="3124203" y="6356351"/>
            <a:ext cx="2895603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/>
          <a:lstStyle>
            <a:lvl1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nb-NO" sz="1200" b="0" i="0" u="none" strike="noStrike" kern="1200" cap="none" spc="0" baseline="0">
                <a:solidFill>
                  <a:srgbClr val="404040"/>
                </a:solidFill>
                <a:uFillTx/>
                <a:latin typeface="Calibri"/>
              </a:defRPr>
            </a:lvl1pPr>
          </a:lstStyle>
          <a:p>
            <a:pPr lvl="0"/>
            <a:endParaRPr lang="nb-NO"/>
          </a:p>
        </p:txBody>
      </p:sp>
      <p:sp>
        <p:nvSpPr>
          <p:cNvPr id="6" name="Plassholder for lysbildenummer 5"/>
          <p:cNvSpPr txBox="1">
            <a:spLocks noGrp="1"/>
          </p:cNvSpPr>
          <p:nvPr>
            <p:ph type="sldNum" sz="quarter" idx="4"/>
          </p:nvPr>
        </p:nvSpPr>
        <p:spPr>
          <a:xfrm>
            <a:off x="6553203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/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nb-NO" sz="1200" b="0" i="0" u="none" strike="noStrike" kern="1200" cap="none" spc="0" baseline="0">
                <a:solidFill>
                  <a:srgbClr val="404040"/>
                </a:solidFill>
                <a:uFillTx/>
                <a:latin typeface="Calibri"/>
              </a:defRPr>
            </a:lvl1pPr>
          </a:lstStyle>
          <a:p>
            <a:pPr lvl="0"/>
            <a:fld id="{0AC3A63E-5E42-47E9-8329-E186CDDFAD02}" type="slidenum">
              <a:t>‹#›</a:t>
            </a:fld>
            <a:endParaRPr lang="nb-N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xStyles>
    <p:titleStyle>
      <a:lvl1pPr marL="0" marR="0" lvl="0" indent="0" algn="ctr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None/>
        <a:tabLst/>
        <a:defRPr lang="nb-NO" sz="4400" b="0" i="0" u="none" strike="noStrike" kern="1200" cap="none" spc="0" baseline="0">
          <a:solidFill>
            <a:srgbClr val="404040"/>
          </a:solidFill>
          <a:uFillTx/>
          <a:latin typeface="Calibri"/>
        </a:defRPr>
      </a:lvl1pPr>
    </p:titleStyle>
    <p:bodyStyle>
      <a:lvl1pPr marL="342900" marR="0" lvl="0" indent="-342900" algn="l" defTabSz="914400" rtl="0" fontAlgn="auto" hangingPunct="1">
        <a:lnSpc>
          <a:spcPct val="100000"/>
        </a:lnSpc>
        <a:spcBef>
          <a:spcPts val="800"/>
        </a:spcBef>
        <a:spcAft>
          <a:spcPts val="0"/>
        </a:spcAft>
        <a:buSzPct val="100000"/>
        <a:buFont typeface="Arial" pitchFamily="34"/>
        <a:buChar char="•"/>
        <a:tabLst/>
        <a:defRPr lang="nb-NO" sz="3200" b="0" i="0" u="none" strike="noStrike" kern="1200" cap="none" spc="0" baseline="0">
          <a:solidFill>
            <a:srgbClr val="404040"/>
          </a:solidFill>
          <a:uFillTx/>
          <a:latin typeface="Calibri"/>
        </a:defRPr>
      </a:lvl1pPr>
      <a:lvl2pPr marL="742950" marR="0" lvl="1" indent="-285750" algn="l" defTabSz="914400" rtl="0" fontAlgn="auto" hangingPunct="1">
        <a:lnSpc>
          <a:spcPct val="100000"/>
        </a:lnSpc>
        <a:spcBef>
          <a:spcPts val="700"/>
        </a:spcBef>
        <a:spcAft>
          <a:spcPts val="0"/>
        </a:spcAft>
        <a:buSzPct val="100000"/>
        <a:buFont typeface="Arial" pitchFamily="34"/>
        <a:buChar char="–"/>
        <a:tabLst/>
        <a:defRPr lang="nb-NO" sz="2800" b="0" i="0" u="none" strike="noStrike" kern="1200" cap="none" spc="0" baseline="0">
          <a:solidFill>
            <a:srgbClr val="404040"/>
          </a:solidFill>
          <a:uFillTx/>
          <a:latin typeface="Calibri"/>
        </a:defRPr>
      </a:lvl2pPr>
      <a:lvl3pPr marL="1143000" marR="0" lvl="2" indent="-228600" algn="l" defTabSz="914400" rtl="0" fontAlgn="auto" hangingPunct="1">
        <a:lnSpc>
          <a:spcPct val="100000"/>
        </a:lnSpc>
        <a:spcBef>
          <a:spcPts val="600"/>
        </a:spcBef>
        <a:spcAft>
          <a:spcPts val="0"/>
        </a:spcAft>
        <a:buSzPct val="100000"/>
        <a:buFont typeface="Arial" pitchFamily="34"/>
        <a:buChar char="•"/>
        <a:tabLst/>
        <a:defRPr lang="nb-NO" sz="2400" b="0" i="0" u="none" strike="noStrike" kern="1200" cap="none" spc="0" baseline="0">
          <a:solidFill>
            <a:srgbClr val="404040"/>
          </a:solidFill>
          <a:uFillTx/>
          <a:latin typeface="Calibri"/>
        </a:defRPr>
      </a:lvl3pPr>
      <a:lvl4pPr marL="1600200" marR="0" lvl="3" indent="-228600" algn="l" defTabSz="914400" rtl="0" fontAlgn="auto" hangingPunct="1">
        <a:lnSpc>
          <a:spcPct val="10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–"/>
        <a:tabLst/>
        <a:defRPr lang="nb-NO" sz="2000" b="0" i="0" u="none" strike="noStrike" kern="1200" cap="none" spc="0" baseline="0">
          <a:solidFill>
            <a:srgbClr val="404040"/>
          </a:solidFill>
          <a:uFillTx/>
          <a:latin typeface="Calibri"/>
        </a:defRPr>
      </a:lvl4pPr>
      <a:lvl5pPr marL="2057400" marR="0" lvl="4" indent="-228600" algn="l" defTabSz="914400" rtl="0" fontAlgn="auto" hangingPunct="1">
        <a:lnSpc>
          <a:spcPct val="100000"/>
        </a:lnSpc>
        <a:spcBef>
          <a:spcPts val="500"/>
        </a:spcBef>
        <a:spcAft>
          <a:spcPts val="0"/>
        </a:spcAft>
        <a:buSzPct val="100000"/>
        <a:buFont typeface="Arial" pitchFamily="34"/>
        <a:buChar char="»"/>
        <a:tabLst/>
        <a:defRPr lang="nb-NO" sz="2000" b="0" i="0" u="none" strike="noStrike" kern="1200" cap="none" spc="0" baseline="0">
          <a:solidFill>
            <a:srgbClr val="404040"/>
          </a:solidFill>
          <a:uFillTx/>
          <a:latin typeface="Calibri"/>
        </a:defRPr>
      </a:lvl5pPr>
    </p:bodyStyle>
    <p:otherStyle/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9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9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 txBox="1">
            <a:spLocks noGrp="1"/>
          </p:cNvSpPr>
          <p:nvPr>
            <p:ph type="title"/>
          </p:nvPr>
        </p:nvSpPr>
        <p:spPr/>
        <p:txBody>
          <a:bodyPr anchorCtr="1"/>
          <a:lstStyle/>
          <a:p>
            <a:pPr lvl="0" algn="ctr"/>
            <a:r>
              <a:rPr lang="nb-NO" sz="3200"/>
              <a:t>Kapittel 7 Analyse</a:t>
            </a:r>
          </a:p>
        </p:txBody>
      </p:sp>
      <p:pic>
        <p:nvPicPr>
          <p:cNvPr id="3" name="Plassholder for bilde 4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8088" y="612776"/>
            <a:ext cx="4114800" cy="4114800"/>
          </a:xfrm>
        </p:spPr>
      </p:pic>
      <p:sp>
        <p:nvSpPr>
          <p:cNvPr id="4" name="Plassholder for tekst 3"/>
          <p:cNvSpPr txBox="1">
            <a:spLocks noGrp="1"/>
          </p:cNvSpPr>
          <p:nvPr>
            <p:ph type="body" idx="2"/>
          </p:nvPr>
        </p:nvSpPr>
        <p:spPr/>
        <p:txBody>
          <a:bodyPr anchorCtr="1"/>
          <a:lstStyle/>
          <a:p>
            <a:pPr lvl="0" algn="ctr"/>
            <a:r>
              <a:rPr lang="nb-NO" sz="2000"/>
              <a:t>Å analysere sammensatte tekster </a:t>
            </a:r>
          </a:p>
          <a:p>
            <a:pPr lvl="0" algn="ctr"/>
            <a:r>
              <a:rPr lang="nb-NO" sz="2000"/>
              <a:t>bilde – film -reklame</a:t>
            </a:r>
          </a:p>
        </p:txBody>
      </p:sp>
      <p:sp>
        <p:nvSpPr>
          <p:cNvPr id="5" name="TekstSylinder 4"/>
          <p:cNvSpPr txBox="1"/>
          <p:nvPr/>
        </p:nvSpPr>
        <p:spPr>
          <a:xfrm>
            <a:off x="5791200" y="4700572"/>
            <a:ext cx="91440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nb-NO" sz="700" dirty="0" smtClean="0"/>
              <a:t> SG- design/</a:t>
            </a:r>
            <a:r>
              <a:rPr lang="nb-NO" sz="700" dirty="0" err="1" smtClean="0"/>
              <a:t>Fotolia</a:t>
            </a:r>
            <a:endParaRPr lang="nb-NO" sz="7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7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>
              <a:lnSpc>
                <a:spcPct val="115000"/>
              </a:lnSpc>
            </a:pPr>
            <a:r>
              <a:rPr lang="nb-NO"/>
              <a:t>Kort om filmanalyse</a:t>
            </a:r>
          </a:p>
          <a:p>
            <a:pPr lvl="0"/>
            <a:endParaRPr lang="nb-NO"/>
          </a:p>
        </p:txBody>
      </p:sp>
      <p:sp>
        <p:nvSpPr>
          <p:cNvPr id="3" name="Shape 72"/>
          <p:cNvSpPr txBox="1">
            <a:spLocks noGrp="1"/>
          </p:cNvSpPr>
          <p:nvPr>
            <p:ph type="body" idx="1"/>
          </p:nvPr>
        </p:nvSpPr>
        <p:spPr>
          <a:xfrm>
            <a:off x="457200" y="971440"/>
            <a:ext cx="8229600" cy="5596502"/>
          </a:xfrm>
        </p:spPr>
        <p:txBody>
          <a:bodyPr/>
          <a:lstStyle/>
          <a:p>
            <a:pPr lvl="0">
              <a:lnSpc>
                <a:spcPct val="115000"/>
              </a:lnSpc>
              <a:spcBef>
                <a:spcPts val="0"/>
              </a:spcBef>
              <a:buNone/>
            </a:pPr>
            <a:r>
              <a:rPr lang="nb-NO"/>
              <a:t>Å analysere en film kan sammenlignes med å analysere en fortellende tekst: </a:t>
            </a:r>
          </a:p>
          <a:p>
            <a:pPr marL="0" lvl="0" indent="0">
              <a:lnSpc>
                <a:spcPct val="115000"/>
              </a:lnSpc>
              <a:spcBef>
                <a:spcPts val="0"/>
              </a:spcBef>
              <a:buNone/>
            </a:pPr>
            <a:r>
              <a:rPr lang="nb-NO"/>
              <a:t>I innledningen:  presenter filmen med </a:t>
            </a:r>
          </a:p>
          <a:p>
            <a:pPr lvl="0">
              <a:lnSpc>
                <a:spcPct val="115000"/>
              </a:lnSpc>
              <a:spcBef>
                <a:spcPts val="0"/>
              </a:spcBef>
              <a:buNone/>
            </a:pPr>
            <a:r>
              <a:rPr lang="nb-NO"/>
              <a:t>tittel, årstall, regissør og sjanger. </a:t>
            </a:r>
          </a:p>
          <a:p>
            <a:pPr lvl="0"/>
            <a:endParaRPr lang="nb-NO"/>
          </a:p>
          <a:p>
            <a:pPr lvl="0"/>
            <a:endParaRPr lang="nb-NO"/>
          </a:p>
          <a:p>
            <a:pPr lvl="0"/>
            <a:endParaRPr lang="nb-NO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77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hape 78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697"/>
          </a:xfrm>
        </p:spPr>
        <p:txBody>
          <a:bodyPr/>
          <a:lstStyle/>
          <a:p>
            <a:pPr lvl="0">
              <a:lnSpc>
                <a:spcPct val="115000"/>
              </a:lnSpc>
              <a:spcBef>
                <a:spcPts val="0"/>
              </a:spcBef>
              <a:buNone/>
            </a:pPr>
            <a:r>
              <a:rPr lang="nb-NO"/>
              <a:t>Deretter gir du et kort handlingsreferat og kommenterer virkemidler og tematikk. </a:t>
            </a:r>
          </a:p>
          <a:p>
            <a:pPr lvl="0">
              <a:lnSpc>
                <a:spcPct val="115000"/>
              </a:lnSpc>
              <a:spcBef>
                <a:spcPts val="0"/>
              </a:spcBef>
              <a:buNone/>
            </a:pPr>
            <a:endParaRPr lang="nb-NO"/>
          </a:p>
          <a:p>
            <a:pPr lvl="0">
              <a:lnSpc>
                <a:spcPct val="115000"/>
              </a:lnSpc>
              <a:spcBef>
                <a:spcPts val="0"/>
              </a:spcBef>
              <a:buNone/>
            </a:pPr>
            <a:r>
              <a:rPr lang="nb-NO"/>
              <a:t>I tillegg kommenterer du:</a:t>
            </a:r>
          </a:p>
          <a:p>
            <a:pPr marL="457200" lvl="0" indent="-419096">
              <a:lnSpc>
                <a:spcPct val="115000"/>
              </a:lnSpc>
              <a:spcBef>
                <a:spcPts val="0"/>
              </a:spcBef>
              <a:buClr>
                <a:srgbClr val="000000"/>
              </a:buClr>
              <a:buSzPct val="166666"/>
              <a:buFont typeface="Arial"/>
            </a:pPr>
            <a:r>
              <a:rPr lang="nb-NO" sz="2400"/>
              <a:t>skuespillernes innsats</a:t>
            </a:r>
          </a:p>
          <a:p>
            <a:pPr marL="457200" lvl="0" indent="-419096">
              <a:lnSpc>
                <a:spcPct val="115000"/>
              </a:lnSpc>
              <a:spcBef>
                <a:spcPts val="0"/>
              </a:spcBef>
              <a:buClr>
                <a:srgbClr val="000000"/>
              </a:buClr>
              <a:buSzPct val="166666"/>
              <a:buFont typeface="Arial"/>
            </a:pPr>
            <a:r>
              <a:rPr lang="nb-NO" sz="2400"/>
              <a:t>bruken av lyd (musikk og ulike effekter) og lys</a:t>
            </a:r>
          </a:p>
          <a:p>
            <a:pPr marL="457200" lvl="0" indent="-419096">
              <a:lnSpc>
                <a:spcPct val="115000"/>
              </a:lnSpc>
              <a:spcBef>
                <a:spcPts val="0"/>
              </a:spcBef>
              <a:buClr>
                <a:srgbClr val="000000"/>
              </a:buClr>
              <a:buSzPct val="166666"/>
              <a:buFont typeface="Arial"/>
            </a:pPr>
            <a:r>
              <a:rPr lang="nb-NO" sz="2400"/>
              <a:t>regi og scenografi</a:t>
            </a:r>
          </a:p>
          <a:p>
            <a:pPr marL="457200" lvl="0" indent="-419096">
              <a:lnSpc>
                <a:spcPct val="115000"/>
              </a:lnSpc>
              <a:spcBef>
                <a:spcPts val="0"/>
              </a:spcBef>
              <a:buClr>
                <a:srgbClr val="000000"/>
              </a:buClr>
              <a:buSzPct val="166666"/>
              <a:buFont typeface="Arial"/>
            </a:pPr>
            <a:r>
              <a:rPr lang="nb-NO" sz="2400"/>
              <a:t>bildekomposisjon og klipping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83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nb-NO"/>
              <a:t> </a:t>
            </a:r>
          </a:p>
        </p:txBody>
      </p:sp>
      <p:sp>
        <p:nvSpPr>
          <p:cNvPr id="3" name="Shape 84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697"/>
          </a:xfrm>
        </p:spPr>
        <p:txBody>
          <a:bodyPr/>
          <a:lstStyle/>
          <a:p>
            <a:pPr lvl="0">
              <a:lnSpc>
                <a:spcPct val="115000"/>
              </a:lnSpc>
              <a:spcBef>
                <a:spcPts val="0"/>
              </a:spcBef>
              <a:buNone/>
            </a:pPr>
            <a:r>
              <a:rPr lang="nb-NO"/>
              <a:t>Til slutt:</a:t>
            </a:r>
          </a:p>
          <a:p>
            <a:pPr lvl="0"/>
            <a:endParaRPr lang="nb-NO"/>
          </a:p>
          <a:p>
            <a:pPr marL="457200" lvl="0" indent="-419096">
              <a:lnSpc>
                <a:spcPct val="115000"/>
              </a:lnSpc>
              <a:spcBef>
                <a:spcPts val="0"/>
              </a:spcBef>
              <a:buClr>
                <a:srgbClr val="000000"/>
              </a:buClr>
              <a:buSzPct val="166666"/>
              <a:buFont typeface="Arial"/>
            </a:pPr>
            <a:r>
              <a:rPr lang="nb-NO"/>
              <a:t>Hvem mener du filmen passer for? </a:t>
            </a:r>
          </a:p>
          <a:p>
            <a:pPr marL="457200" lvl="0" indent="-419096">
              <a:lnSpc>
                <a:spcPct val="115000"/>
              </a:lnSpc>
              <a:spcBef>
                <a:spcPts val="0"/>
              </a:spcBef>
              <a:buClr>
                <a:srgbClr val="000000"/>
              </a:buClr>
              <a:buSzPct val="166666"/>
              <a:buFont typeface="Arial"/>
            </a:pPr>
            <a:r>
              <a:rPr lang="nb-NO"/>
              <a:t>Hvordan virket filmen på deg? </a:t>
            </a:r>
          </a:p>
          <a:p>
            <a:pPr marL="457200" lvl="0" indent="-419096">
              <a:lnSpc>
                <a:spcPct val="115000"/>
              </a:lnSpc>
              <a:spcBef>
                <a:spcPts val="0"/>
              </a:spcBef>
              <a:buClr>
                <a:srgbClr val="000000"/>
              </a:buClr>
              <a:buSzPct val="166666"/>
              <a:buFont typeface="Arial"/>
            </a:pPr>
            <a:r>
              <a:rPr lang="nb-NO"/>
              <a:t>Oppnår filmskaperen det hun ønsker?</a:t>
            </a:r>
          </a:p>
          <a:p>
            <a:pPr marL="457200" lvl="0" indent="-419096">
              <a:lnSpc>
                <a:spcPct val="115000"/>
              </a:lnSpc>
              <a:spcBef>
                <a:spcPts val="0"/>
              </a:spcBef>
              <a:buClr>
                <a:srgbClr val="000000"/>
              </a:buClr>
              <a:buSzPct val="166666"/>
              <a:buFont typeface="Arial"/>
            </a:pPr>
            <a:r>
              <a:rPr lang="nb-NO"/>
              <a:t>Har du referanser til andre filmer eller litteratur, kan du nevne dem her. </a:t>
            </a:r>
          </a:p>
          <a:p>
            <a:pPr lvl="0"/>
            <a:endParaRPr lang="nb-NO"/>
          </a:p>
          <a:p>
            <a:pPr lvl="0"/>
            <a:endParaRPr lang="nb-NO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89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nb-NO"/>
              <a:t>Reklameanalyse</a:t>
            </a:r>
          </a:p>
        </p:txBody>
      </p:sp>
      <p:sp>
        <p:nvSpPr>
          <p:cNvPr id="3" name="Shape 9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697"/>
          </a:xfrm>
        </p:spPr>
        <p:txBody>
          <a:bodyPr/>
          <a:lstStyle/>
          <a:p>
            <a:pPr lvl="0">
              <a:lnSpc>
                <a:spcPct val="115000"/>
              </a:lnSpc>
              <a:spcBef>
                <a:spcPts val="0"/>
              </a:spcBef>
              <a:buNone/>
            </a:pPr>
            <a:r>
              <a:rPr lang="nb-NO" b="1"/>
              <a:t>Hva kjennetegner en reklame?</a:t>
            </a:r>
          </a:p>
          <a:p>
            <a:pPr lvl="0"/>
            <a:endParaRPr lang="nb-NO" b="1"/>
          </a:p>
          <a:p>
            <a:pPr lvl="0">
              <a:lnSpc>
                <a:spcPct val="115000"/>
              </a:lnSpc>
              <a:spcBef>
                <a:spcPts val="0"/>
              </a:spcBef>
              <a:buNone/>
            </a:pPr>
            <a:r>
              <a:rPr lang="nb-NO"/>
              <a:t>●	Språket er ofte fengende. </a:t>
            </a:r>
          </a:p>
          <a:p>
            <a:pPr lvl="0">
              <a:lnSpc>
                <a:spcPct val="115000"/>
              </a:lnSpc>
              <a:spcBef>
                <a:spcPts val="0"/>
              </a:spcBef>
              <a:buNone/>
            </a:pPr>
            <a:r>
              <a:rPr lang="nb-NO"/>
              <a:t>●	Den henvender seg personlig til mottakeren.</a:t>
            </a:r>
          </a:p>
          <a:p>
            <a:pPr lvl="0">
              <a:lnSpc>
                <a:spcPct val="115000"/>
              </a:lnSpc>
              <a:spcBef>
                <a:spcPts val="0"/>
              </a:spcBef>
              <a:buNone/>
            </a:pPr>
            <a:r>
              <a:rPr lang="nb-NO"/>
              <a:t>●	Setningene er gjerne korte. </a:t>
            </a:r>
          </a:p>
          <a:p>
            <a:pPr lvl="0">
              <a:lnSpc>
                <a:spcPct val="115000"/>
              </a:lnSpc>
              <a:spcBef>
                <a:spcPts val="0"/>
              </a:spcBef>
              <a:buNone/>
            </a:pPr>
            <a:r>
              <a:rPr lang="nb-NO"/>
              <a:t>●	Ordvalget er preget av positive ord og vendinger slik at vi blir interessert i produktet. 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95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hape 96"/>
          <p:cNvSpPr txBox="1">
            <a:spLocks noGrp="1"/>
          </p:cNvSpPr>
          <p:nvPr>
            <p:ph type="body" idx="1"/>
          </p:nvPr>
        </p:nvSpPr>
        <p:spPr>
          <a:xfrm>
            <a:off x="457200" y="386535"/>
            <a:ext cx="8229600" cy="6181499"/>
          </a:xfrm>
        </p:spPr>
        <p:txBody>
          <a:bodyPr/>
          <a:lstStyle/>
          <a:p>
            <a:pPr lvl="0">
              <a:lnSpc>
                <a:spcPct val="115000"/>
              </a:lnSpc>
              <a:spcBef>
                <a:spcPts val="0"/>
              </a:spcBef>
              <a:buNone/>
            </a:pPr>
            <a:endParaRPr lang="nb-NO"/>
          </a:p>
          <a:p>
            <a:pPr lvl="0">
              <a:lnSpc>
                <a:spcPct val="115000"/>
              </a:lnSpc>
              <a:spcBef>
                <a:spcPts val="0"/>
              </a:spcBef>
              <a:buNone/>
            </a:pPr>
            <a:endParaRPr lang="nb-NO" sz="2800"/>
          </a:p>
          <a:p>
            <a:pPr lvl="0">
              <a:lnSpc>
                <a:spcPct val="115000"/>
              </a:lnSpc>
              <a:spcBef>
                <a:spcPts val="0"/>
              </a:spcBef>
              <a:buNone/>
            </a:pPr>
            <a:r>
              <a:rPr lang="nb-NO" sz="2800"/>
              <a:t>●	</a:t>
            </a:r>
            <a:r>
              <a:rPr lang="nb-NO" sz="2400"/>
              <a:t>For å virke imponerende/seriøs bruker reklamen gjerne vitenskapelige ord og fremmedord </a:t>
            </a:r>
          </a:p>
          <a:p>
            <a:pPr marL="0" lvl="0" indent="0">
              <a:lnSpc>
                <a:spcPct val="115000"/>
              </a:lnSpc>
              <a:spcBef>
                <a:spcPts val="0"/>
              </a:spcBef>
              <a:buNone/>
            </a:pPr>
            <a:r>
              <a:rPr lang="nb-NO" sz="2400"/>
              <a:t>● Bildet fungerer som blikkfang og vekker oppsikt.</a:t>
            </a:r>
          </a:p>
          <a:p>
            <a:pPr lvl="0">
              <a:lnSpc>
                <a:spcPct val="115000"/>
              </a:lnSpc>
              <a:spcBef>
                <a:spcPts val="0"/>
              </a:spcBef>
              <a:buNone/>
            </a:pPr>
            <a:r>
              <a:rPr lang="nb-NO" sz="2400"/>
              <a:t>●	Bildet spiller ofte på følelser (patos) og bruker mange klisjeer. </a:t>
            </a:r>
          </a:p>
          <a:p>
            <a:pPr lvl="0">
              <a:lnSpc>
                <a:spcPct val="115000"/>
              </a:lnSpc>
              <a:spcBef>
                <a:spcPts val="0"/>
              </a:spcBef>
              <a:buNone/>
            </a:pPr>
            <a:endParaRPr lang="nb-NO"/>
          </a:p>
        </p:txBody>
      </p:sp>
      <p:pic>
        <p:nvPicPr>
          <p:cNvPr id="4" name="Bild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83964" y="3645026"/>
            <a:ext cx="3743343" cy="2180825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kstSylinder 4"/>
          <p:cNvSpPr txBox="1"/>
          <p:nvPr/>
        </p:nvSpPr>
        <p:spPr>
          <a:xfrm>
            <a:off x="6629400" y="5806299"/>
            <a:ext cx="167640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700" dirty="0"/>
              <a:t>Bjarne </a:t>
            </a:r>
            <a:r>
              <a:rPr lang="nb-NO" sz="700" dirty="0" smtClean="0"/>
              <a:t>Nygård/</a:t>
            </a:r>
            <a:r>
              <a:rPr lang="nb-NO" sz="700" dirty="0" err="1" smtClean="0"/>
              <a:t>Samfoto</a:t>
            </a:r>
            <a:r>
              <a:rPr lang="nb-NO" sz="700" dirty="0" smtClean="0"/>
              <a:t>/NTB </a:t>
            </a:r>
            <a:r>
              <a:rPr lang="nb-NO" sz="700" dirty="0" err="1"/>
              <a:t>scanpix</a:t>
            </a:r>
            <a:endParaRPr lang="nb-NO" sz="7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Plassholder for innhold 2"/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lnSpc>
                <a:spcPct val="115000"/>
              </a:lnSpc>
              <a:spcBef>
                <a:spcPts val="0"/>
              </a:spcBef>
              <a:buNone/>
            </a:pPr>
            <a:r>
              <a:rPr lang="nb-NO"/>
              <a:t>●	Farger og symboler appellerer til stemninger og følelser. </a:t>
            </a:r>
          </a:p>
          <a:p>
            <a:pPr lvl="0">
              <a:lnSpc>
                <a:spcPct val="115000"/>
              </a:lnSpc>
              <a:spcBef>
                <a:spcPts val="0"/>
              </a:spcBef>
              <a:buNone/>
            </a:pPr>
            <a:endParaRPr lang="nb-NO"/>
          </a:p>
          <a:p>
            <a:pPr lvl="0">
              <a:lnSpc>
                <a:spcPct val="115000"/>
              </a:lnSpc>
              <a:spcBef>
                <a:spcPts val="0"/>
              </a:spcBef>
              <a:buNone/>
            </a:pPr>
            <a:r>
              <a:rPr lang="nb-NO"/>
              <a:t>●	Menneskene på bildet er valgt med omhu og skal påvirke underbevisstheten vår.</a:t>
            </a:r>
          </a:p>
          <a:p>
            <a:pPr lvl="0"/>
            <a:endParaRPr lang="nb-NO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0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hape 10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697"/>
          </a:xfrm>
        </p:spPr>
        <p:txBody>
          <a:bodyPr/>
          <a:lstStyle/>
          <a:p>
            <a:pPr lvl="0">
              <a:lnSpc>
                <a:spcPct val="115000"/>
              </a:lnSpc>
              <a:spcBef>
                <a:spcPts val="0"/>
              </a:spcBef>
              <a:buNone/>
            </a:pPr>
            <a:r>
              <a:rPr lang="nb-NO">
                <a:solidFill>
                  <a:srgbClr val="000000"/>
                </a:solidFill>
              </a:rPr>
              <a:t>Ordet reklame kommer fra latin </a:t>
            </a:r>
            <a:r>
              <a:rPr lang="nb-NO" i="1">
                <a:solidFill>
                  <a:srgbClr val="000000"/>
                </a:solidFill>
              </a:rPr>
              <a:t>reclamare </a:t>
            </a:r>
            <a:r>
              <a:rPr lang="nb-NO">
                <a:solidFill>
                  <a:srgbClr val="000000"/>
                </a:solidFill>
              </a:rPr>
              <a:t>som betyr </a:t>
            </a:r>
            <a:r>
              <a:rPr lang="nb-NO" i="1">
                <a:solidFill>
                  <a:srgbClr val="000000"/>
                </a:solidFill>
              </a:rPr>
              <a:t>å rope igjen</a:t>
            </a:r>
          </a:p>
          <a:p>
            <a:pPr lvl="0"/>
            <a:endParaRPr lang="nb-NO" i="1">
              <a:solidFill>
                <a:srgbClr val="0000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 txBox="1">
            <a:spLocks noGrp="1"/>
          </p:cNvSpPr>
          <p:nvPr>
            <p:ph type="ctrTitle"/>
          </p:nvPr>
        </p:nvSpPr>
        <p:spPr/>
        <p:txBody>
          <a:bodyPr/>
          <a:lstStyle/>
          <a:p>
            <a:pPr lvl="0"/>
            <a:r>
              <a:rPr lang="nb-NO"/>
              <a:t>Reklameanalyse trinn for trinn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09800" y="228600"/>
            <a:ext cx="4109642" cy="5683956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ekstSylinder 1"/>
          <p:cNvSpPr txBox="1"/>
          <p:nvPr/>
        </p:nvSpPr>
        <p:spPr>
          <a:xfrm>
            <a:off x="4724400" y="5891200"/>
            <a:ext cx="190500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n-NO" sz="700" dirty="0" smtClean="0"/>
              <a:t> Tress </a:t>
            </a:r>
            <a:r>
              <a:rPr lang="nn-NO" sz="700" dirty="0"/>
              <a:t>Design AS/foto: Anne Lise Norheim</a:t>
            </a:r>
            <a:endParaRPr lang="nb-NO" sz="7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07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hape 108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697"/>
          </a:xfrm>
        </p:spPr>
        <p:txBody>
          <a:bodyPr/>
          <a:lstStyle/>
          <a:p>
            <a:pPr lvl="0">
              <a:lnSpc>
                <a:spcPct val="115000"/>
              </a:lnSpc>
              <a:spcBef>
                <a:spcPts val="0"/>
              </a:spcBef>
              <a:buNone/>
            </a:pPr>
            <a:r>
              <a:rPr lang="nb-NO" b="1"/>
              <a:t>Innledningen:</a:t>
            </a:r>
          </a:p>
          <a:p>
            <a:pPr lvl="0"/>
            <a:endParaRPr lang="nb-NO"/>
          </a:p>
          <a:p>
            <a:pPr lvl="0">
              <a:lnSpc>
                <a:spcPct val="115000"/>
              </a:lnSpc>
              <a:spcBef>
                <a:spcPts val="0"/>
              </a:spcBef>
              <a:buNone/>
            </a:pPr>
            <a:r>
              <a:rPr lang="nb-NO"/>
              <a:t>I denne delen kommenterer du det ytre planet. </a:t>
            </a:r>
          </a:p>
          <a:p>
            <a:pPr lvl="0"/>
            <a:endParaRPr lang="nb-NO"/>
          </a:p>
          <a:p>
            <a:pPr marL="457200" lvl="0" indent="-419096">
              <a:lnSpc>
                <a:spcPct val="115000"/>
              </a:lnSpc>
              <a:spcBef>
                <a:spcPts val="0"/>
              </a:spcBef>
              <a:buClr>
                <a:srgbClr val="000000"/>
              </a:buClr>
              <a:buSzPct val="166666"/>
              <a:buFont typeface="Arial"/>
            </a:pPr>
            <a:r>
              <a:rPr lang="nb-NO"/>
              <a:t>Hva slags reklame er det er snakk om?</a:t>
            </a:r>
          </a:p>
          <a:p>
            <a:pPr marL="457200" lvl="0" indent="-419096">
              <a:lnSpc>
                <a:spcPct val="115000"/>
              </a:lnSpc>
              <a:spcBef>
                <a:spcPts val="0"/>
              </a:spcBef>
              <a:buClr>
                <a:srgbClr val="000000"/>
              </a:buClr>
              <a:buSzPct val="166666"/>
              <a:buFont typeface="Arial"/>
            </a:pPr>
            <a:r>
              <a:rPr lang="nb-NO"/>
              <a:t>Hvilket produkt reklameres det for?</a:t>
            </a:r>
          </a:p>
          <a:p>
            <a:pPr marL="457200" lvl="0" indent="-419096">
              <a:lnSpc>
                <a:spcPct val="115000"/>
              </a:lnSpc>
              <a:spcBef>
                <a:spcPts val="0"/>
              </a:spcBef>
              <a:buClr>
                <a:srgbClr val="000000"/>
              </a:buClr>
              <a:buSzPct val="166666"/>
              <a:buFont typeface="Arial"/>
            </a:pPr>
            <a:r>
              <a:rPr lang="nb-NO"/>
              <a:t>Hvor ble reklamen ble offentliggjort? 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9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nb-NO"/>
              <a:t>Diskuter følgende i smågrupper:</a:t>
            </a:r>
          </a:p>
        </p:txBody>
      </p:sp>
      <p:sp>
        <p:nvSpPr>
          <p:cNvPr id="3" name="Shape 3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697"/>
          </a:xfrm>
        </p:spPr>
        <p:txBody>
          <a:bodyPr/>
          <a:lstStyle/>
          <a:p>
            <a:pPr marL="495303" lvl="0" indent="-457200">
              <a:lnSpc>
                <a:spcPct val="115000"/>
              </a:lnSpc>
              <a:spcBef>
                <a:spcPts val="0"/>
              </a:spcBef>
            </a:pPr>
            <a:r>
              <a:rPr lang="nb-NO"/>
              <a:t>Hva er en sammensatt tekst? </a:t>
            </a:r>
          </a:p>
          <a:p>
            <a:pPr marL="38103" lvl="0" indent="0">
              <a:lnSpc>
                <a:spcPct val="115000"/>
              </a:lnSpc>
              <a:spcBef>
                <a:spcPts val="0"/>
              </a:spcBef>
              <a:buNone/>
            </a:pPr>
            <a:endParaRPr lang="nb-NO"/>
          </a:p>
          <a:p>
            <a:pPr marL="457200" lvl="0" indent="-419096">
              <a:lnSpc>
                <a:spcPct val="115000"/>
              </a:lnSpc>
              <a:spcBef>
                <a:spcPts val="0"/>
              </a:spcBef>
              <a:buClr>
                <a:srgbClr val="000000"/>
              </a:buClr>
              <a:buSzPct val="166666"/>
              <a:buFont typeface="Arial"/>
            </a:pPr>
            <a:r>
              <a:rPr lang="nb-NO"/>
              <a:t>Hva skal til for at du lar deg påvirke av en reklame? </a:t>
            </a:r>
          </a:p>
          <a:p>
            <a:pPr marL="38103" lvl="0" indent="0">
              <a:lnSpc>
                <a:spcPct val="115000"/>
              </a:lnSpc>
              <a:spcBef>
                <a:spcPts val="0"/>
              </a:spcBef>
              <a:buNone/>
            </a:pPr>
            <a:endParaRPr lang="nb-NO"/>
          </a:p>
          <a:p>
            <a:pPr marL="457200" lvl="0" indent="-419096">
              <a:lnSpc>
                <a:spcPct val="115000"/>
              </a:lnSpc>
              <a:spcBef>
                <a:spcPts val="0"/>
              </a:spcBef>
              <a:buClr>
                <a:srgbClr val="000000"/>
              </a:buClr>
              <a:buSzPct val="166666"/>
              <a:buFont typeface="Arial"/>
            </a:pPr>
            <a:r>
              <a:rPr lang="nb-NO"/>
              <a:t>Hvordan vil du beskrive oppbyggingen av en spillefilm?</a:t>
            </a:r>
          </a:p>
          <a:p>
            <a:pPr lvl="0"/>
            <a:endParaRPr lang="nb-NO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13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hape 114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697"/>
          </a:xfrm>
        </p:spPr>
        <p:txBody>
          <a:bodyPr/>
          <a:lstStyle/>
          <a:p>
            <a:pPr marL="457200" lvl="0" indent="-419096">
              <a:lnSpc>
                <a:spcPct val="115000"/>
              </a:lnSpc>
              <a:spcBef>
                <a:spcPts val="0"/>
              </a:spcBef>
              <a:buClr>
                <a:srgbClr val="000000"/>
              </a:buClr>
              <a:buSzPct val="166666"/>
              <a:buFont typeface="Arial"/>
            </a:pPr>
            <a:r>
              <a:rPr lang="nb-NO"/>
              <a:t>Hvem er sender?</a:t>
            </a:r>
          </a:p>
          <a:p>
            <a:pPr marL="38103" lvl="0" indent="0">
              <a:lnSpc>
                <a:spcPct val="115000"/>
              </a:lnSpc>
              <a:spcBef>
                <a:spcPts val="0"/>
              </a:spcBef>
              <a:buNone/>
            </a:pPr>
            <a:endParaRPr lang="nb-NO"/>
          </a:p>
          <a:p>
            <a:pPr marL="457200" lvl="0" indent="-419096">
              <a:lnSpc>
                <a:spcPct val="115000"/>
              </a:lnSpc>
              <a:spcBef>
                <a:spcPts val="0"/>
              </a:spcBef>
              <a:buClr>
                <a:srgbClr val="000000"/>
              </a:buClr>
              <a:buSzPct val="166666"/>
              <a:buFont typeface="Arial"/>
            </a:pPr>
            <a:r>
              <a:rPr lang="nb-NO"/>
              <a:t>Hvem er ønsket målgruppe, altså mottaker?</a:t>
            </a:r>
          </a:p>
          <a:p>
            <a:pPr marL="38103" lvl="0" indent="0">
              <a:lnSpc>
                <a:spcPct val="115000"/>
              </a:lnSpc>
              <a:spcBef>
                <a:spcPts val="0"/>
              </a:spcBef>
              <a:buNone/>
            </a:pPr>
            <a:endParaRPr lang="nb-NO"/>
          </a:p>
          <a:p>
            <a:pPr marL="457200" lvl="0" indent="-419096">
              <a:lnSpc>
                <a:spcPct val="115000"/>
              </a:lnSpc>
              <a:spcBef>
                <a:spcPts val="0"/>
              </a:spcBef>
              <a:buClr>
                <a:srgbClr val="000000"/>
              </a:buClr>
              <a:buSzPct val="166666"/>
              <a:buFont typeface="Arial"/>
            </a:pPr>
            <a:r>
              <a:rPr lang="nb-NO"/>
              <a:t>Hva er ditt førsteinntrykk av reklamen?</a:t>
            </a:r>
          </a:p>
          <a:p>
            <a:pPr lvl="0"/>
            <a:endParaRPr lang="nb-NO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19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nb-NO"/>
              <a:t>Hoveddelen</a:t>
            </a:r>
          </a:p>
        </p:txBody>
      </p:sp>
      <p:sp>
        <p:nvSpPr>
          <p:cNvPr id="3" name="Shape 12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697"/>
          </a:xfrm>
        </p:spPr>
        <p:txBody>
          <a:bodyPr/>
          <a:lstStyle/>
          <a:p>
            <a:pPr lvl="0">
              <a:lnSpc>
                <a:spcPct val="115000"/>
              </a:lnSpc>
              <a:spcBef>
                <a:spcPts val="0"/>
              </a:spcBef>
            </a:pPr>
            <a:r>
              <a:rPr lang="nb-NO"/>
              <a:t>Kommenter og vurder de ulike elementene i reklamen og si noe om hvordan de virker på mottakeren. </a:t>
            </a:r>
          </a:p>
          <a:p>
            <a:pPr lvl="0"/>
            <a:endParaRPr lang="nb-NO"/>
          </a:p>
          <a:p>
            <a:pPr lvl="0">
              <a:lnSpc>
                <a:spcPct val="115000"/>
              </a:lnSpc>
              <a:spcBef>
                <a:spcPts val="0"/>
              </a:spcBef>
            </a:pPr>
            <a:r>
              <a:rPr lang="nb-NO"/>
              <a:t>Analysere overskrift, bilde og illustrasjoner.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25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hape 126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697"/>
          </a:xfrm>
        </p:spPr>
        <p:txBody>
          <a:bodyPr/>
          <a:lstStyle/>
          <a:p>
            <a:pPr lvl="0">
              <a:lnSpc>
                <a:spcPct val="115000"/>
              </a:lnSpc>
              <a:spcBef>
                <a:spcPts val="0"/>
              </a:spcBef>
              <a:buNone/>
            </a:pPr>
            <a:r>
              <a:rPr lang="nb-NO"/>
              <a:t>●	Hvordan er bildeutsnitt og bildevinkel?</a:t>
            </a:r>
          </a:p>
          <a:p>
            <a:pPr lvl="0">
              <a:lnSpc>
                <a:spcPct val="115000"/>
              </a:lnSpc>
              <a:spcBef>
                <a:spcPts val="0"/>
              </a:spcBef>
              <a:buNone/>
            </a:pPr>
            <a:r>
              <a:rPr lang="nb-NO"/>
              <a:t>●	Hvordan er bildet plassert?</a:t>
            </a:r>
          </a:p>
          <a:p>
            <a:pPr lvl="0">
              <a:lnSpc>
                <a:spcPct val="115000"/>
              </a:lnSpc>
              <a:spcBef>
                <a:spcPts val="0"/>
              </a:spcBef>
              <a:buNone/>
            </a:pPr>
            <a:r>
              <a:rPr lang="nb-NO"/>
              <a:t>●	Hvordan er forholdet mellom bilde og tekst? </a:t>
            </a:r>
          </a:p>
          <a:p>
            <a:pPr lvl="0">
              <a:lnSpc>
                <a:spcPct val="115000"/>
              </a:lnSpc>
              <a:spcBef>
                <a:spcPts val="0"/>
              </a:spcBef>
              <a:buNone/>
            </a:pPr>
            <a:r>
              <a:rPr lang="nb-NO"/>
              <a:t>●	Hvilken stemning skaper og formidler bildet?</a:t>
            </a:r>
          </a:p>
          <a:p>
            <a:pPr lvl="0">
              <a:lnSpc>
                <a:spcPct val="115000"/>
              </a:lnSpc>
              <a:spcBef>
                <a:spcPts val="0"/>
              </a:spcBef>
              <a:buNone/>
            </a:pPr>
            <a:r>
              <a:rPr lang="nb-NO"/>
              <a:t>●	Hvordan er språket?</a:t>
            </a:r>
          </a:p>
          <a:p>
            <a:pPr lvl="0"/>
            <a:endParaRPr lang="nb-NO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3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nb-NO"/>
              <a:t>Avslutningen</a:t>
            </a:r>
          </a:p>
        </p:txBody>
      </p:sp>
      <p:sp>
        <p:nvSpPr>
          <p:cNvPr id="3" name="Shape 13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697"/>
          </a:xfrm>
        </p:spPr>
        <p:txBody>
          <a:bodyPr/>
          <a:lstStyle/>
          <a:p>
            <a:pPr lvl="0">
              <a:lnSpc>
                <a:spcPct val="115000"/>
              </a:lnSpc>
              <a:spcBef>
                <a:spcPts val="0"/>
              </a:spcBef>
            </a:pPr>
            <a:r>
              <a:rPr lang="nb-NO" sz="2800"/>
              <a:t>I avslutningen av en reklameanalyse skal du gi en samlet vurdering av reklamen. </a:t>
            </a:r>
          </a:p>
          <a:p>
            <a:pPr lvl="0"/>
            <a:endParaRPr lang="nb-NO" sz="2800"/>
          </a:p>
          <a:p>
            <a:pPr lvl="0">
              <a:lnSpc>
                <a:spcPct val="115000"/>
              </a:lnSpc>
              <a:spcBef>
                <a:spcPts val="0"/>
              </a:spcBef>
            </a:pPr>
            <a:r>
              <a:rPr lang="nb-NO" sz="2800"/>
              <a:t>I denne delen kan du gjerne uttrykke egne meninger om reklamens egnethet.</a:t>
            </a:r>
          </a:p>
          <a:p>
            <a:pPr lvl="0"/>
            <a:endParaRPr lang="nb-NO" sz="2800"/>
          </a:p>
          <a:p>
            <a:pPr lvl="0">
              <a:lnSpc>
                <a:spcPct val="115000"/>
              </a:lnSpc>
              <a:spcBef>
                <a:spcPts val="0"/>
              </a:spcBef>
            </a:pPr>
            <a:r>
              <a:rPr lang="nb-NO" sz="2800"/>
              <a:t>Er det en god eller dårlig reklame ut fra hva den har som hensikt?</a:t>
            </a:r>
          </a:p>
          <a:p>
            <a:pPr lvl="0"/>
            <a:endParaRPr lang="nb-NO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37"/>
          <p:cNvSpPr txBox="1">
            <a:spLocks noGrp="1"/>
          </p:cNvSpPr>
          <p:nvPr>
            <p:ph type="title"/>
          </p:nvPr>
        </p:nvSpPr>
        <p:spPr>
          <a:xfrm>
            <a:off x="457200" y="654829"/>
            <a:ext cx="8229600" cy="791696"/>
          </a:xfrm>
        </p:spPr>
        <p:txBody>
          <a:bodyPr/>
          <a:lstStyle/>
          <a:p>
            <a:pPr lvl="0">
              <a:lnSpc>
                <a:spcPct val="115000"/>
              </a:lnSpc>
            </a:pPr>
            <a:endParaRPr lang="nb-NO"/>
          </a:p>
          <a:p>
            <a:pPr lvl="0"/>
            <a:endParaRPr lang="nb-NO" b="0" i="1"/>
          </a:p>
          <a:p>
            <a:pPr lvl="0"/>
            <a:endParaRPr lang="nb-NO" b="0" i="1"/>
          </a:p>
          <a:p>
            <a:pPr lvl="0"/>
            <a:r>
              <a:rPr lang="nb-NO" sz="2800" b="0">
                <a:solidFill>
                  <a:srgbClr val="4F81BD"/>
                </a:solidFill>
              </a:rPr>
              <a:t>Huskeliste for reklameanalyse</a:t>
            </a:r>
          </a:p>
        </p:txBody>
      </p:sp>
      <p:sp>
        <p:nvSpPr>
          <p:cNvPr id="3" name="Shape 138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697"/>
          </a:xfrm>
        </p:spPr>
        <p:txBody>
          <a:bodyPr/>
          <a:lstStyle/>
          <a:p>
            <a:pPr marL="457200" lvl="0" indent="-419096">
              <a:lnSpc>
                <a:spcPct val="115000"/>
              </a:lnSpc>
              <a:spcBef>
                <a:spcPts val="0"/>
              </a:spcBef>
              <a:buClr>
                <a:srgbClr val="000000"/>
              </a:buClr>
              <a:buSzPct val="166666"/>
              <a:buFont typeface="Arial"/>
            </a:pPr>
            <a:r>
              <a:rPr lang="nb-NO" sz="2800" b="1">
                <a:solidFill>
                  <a:srgbClr val="000000"/>
                </a:solidFill>
              </a:rPr>
              <a:t>Hvem </a:t>
            </a:r>
            <a:r>
              <a:rPr lang="nb-NO" sz="2800">
                <a:solidFill>
                  <a:srgbClr val="000000"/>
                </a:solidFill>
              </a:rPr>
              <a:t>er avsender?</a:t>
            </a:r>
          </a:p>
          <a:p>
            <a:pPr marL="457200" lvl="0" indent="-419096">
              <a:lnSpc>
                <a:spcPct val="115000"/>
              </a:lnSpc>
              <a:spcBef>
                <a:spcPts val="0"/>
              </a:spcBef>
              <a:buClr>
                <a:srgbClr val="000000"/>
              </a:buClr>
              <a:buSzPct val="166666"/>
              <a:buFont typeface="Arial"/>
            </a:pPr>
            <a:r>
              <a:rPr lang="nb-NO" sz="2800" b="1">
                <a:solidFill>
                  <a:srgbClr val="000000"/>
                </a:solidFill>
              </a:rPr>
              <a:t>Når og hvor </a:t>
            </a:r>
            <a:r>
              <a:rPr lang="nb-NO" sz="2800">
                <a:solidFill>
                  <a:srgbClr val="000000"/>
                </a:solidFill>
              </a:rPr>
              <a:t>(i hvilket medium) fant du reklamen?</a:t>
            </a:r>
          </a:p>
          <a:p>
            <a:pPr marL="457200" lvl="0" indent="-419096">
              <a:lnSpc>
                <a:spcPct val="115000"/>
              </a:lnSpc>
              <a:spcBef>
                <a:spcPts val="0"/>
              </a:spcBef>
              <a:buClr>
                <a:srgbClr val="000000"/>
              </a:buClr>
              <a:buSzPct val="166666"/>
              <a:buFont typeface="Arial"/>
            </a:pPr>
            <a:r>
              <a:rPr lang="nb-NO" sz="2800" b="1">
                <a:solidFill>
                  <a:srgbClr val="000000"/>
                </a:solidFill>
              </a:rPr>
              <a:t>Hvem </a:t>
            </a:r>
            <a:r>
              <a:rPr lang="nb-NO" sz="2800">
                <a:solidFill>
                  <a:srgbClr val="000000"/>
                </a:solidFill>
              </a:rPr>
              <a:t>tilhører målgruppen? </a:t>
            </a:r>
          </a:p>
          <a:p>
            <a:pPr marL="457200" lvl="0" indent="-419096">
              <a:lnSpc>
                <a:spcPct val="115000"/>
              </a:lnSpc>
              <a:spcBef>
                <a:spcPts val="0"/>
              </a:spcBef>
              <a:buClr>
                <a:srgbClr val="000000"/>
              </a:buClr>
              <a:buSzPct val="166666"/>
              <a:buFont typeface="Arial"/>
            </a:pPr>
            <a:r>
              <a:rPr lang="nb-NO" sz="2800" b="1">
                <a:solidFill>
                  <a:srgbClr val="000000"/>
                </a:solidFill>
              </a:rPr>
              <a:t>Hva </a:t>
            </a:r>
            <a:r>
              <a:rPr lang="nb-NO" sz="2800">
                <a:solidFill>
                  <a:srgbClr val="000000"/>
                </a:solidFill>
              </a:rPr>
              <a:t>er hensikten eller formålet med reklamen? Er det snakk om informasjon eller påvirkning? </a:t>
            </a:r>
          </a:p>
          <a:p>
            <a:pPr marL="457200" lvl="0" indent="-419096">
              <a:lnSpc>
                <a:spcPct val="115000"/>
              </a:lnSpc>
              <a:spcBef>
                <a:spcPts val="0"/>
              </a:spcBef>
              <a:buClr>
                <a:srgbClr val="000000"/>
              </a:buClr>
              <a:buSzPct val="166666"/>
              <a:buFont typeface="Arial"/>
            </a:pPr>
            <a:r>
              <a:rPr lang="nb-NO" sz="2800">
                <a:solidFill>
                  <a:srgbClr val="000000"/>
                </a:solidFill>
              </a:rPr>
              <a:t>Er reklamen informativ eller ekspressiv/appellativ?</a:t>
            </a:r>
          </a:p>
          <a:p>
            <a:pPr lvl="0"/>
            <a:endParaRPr lang="nb-NO">
              <a:solidFill>
                <a:srgbClr val="0000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43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hape 144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697"/>
          </a:xfrm>
        </p:spPr>
        <p:txBody>
          <a:bodyPr/>
          <a:lstStyle/>
          <a:p>
            <a:pPr marL="615948" lvl="0" indent="-457200">
              <a:lnSpc>
                <a:spcPct val="115000"/>
              </a:lnSpc>
              <a:spcBef>
                <a:spcPts val="0"/>
              </a:spcBef>
              <a:buClr>
                <a:srgbClr val="000000"/>
              </a:buClr>
              <a:buSzPct val="61111"/>
            </a:pPr>
            <a:r>
              <a:rPr lang="nb-NO" sz="2800" b="1">
                <a:solidFill>
                  <a:srgbClr val="000000"/>
                </a:solidFill>
              </a:rPr>
              <a:t>Hvilken </a:t>
            </a:r>
            <a:r>
              <a:rPr lang="nb-NO" sz="2800">
                <a:solidFill>
                  <a:srgbClr val="000000"/>
                </a:solidFill>
              </a:rPr>
              <a:t>informasjon gir reklamen om det som det reklameres for?</a:t>
            </a:r>
          </a:p>
          <a:p>
            <a:pPr marL="457200" lvl="0" indent="-298451">
              <a:lnSpc>
                <a:spcPct val="115000"/>
              </a:lnSpc>
              <a:spcBef>
                <a:spcPts val="0"/>
              </a:spcBef>
              <a:buClr>
                <a:srgbClr val="000000"/>
              </a:buClr>
              <a:buSzPct val="61111"/>
              <a:buFont typeface="Arial"/>
            </a:pPr>
            <a:r>
              <a:rPr lang="nb-NO" sz="2800">
                <a:solidFill>
                  <a:srgbClr val="000000"/>
                </a:solidFill>
              </a:rPr>
              <a:t>Er opplysningene du får relevante eller ikke?</a:t>
            </a:r>
          </a:p>
          <a:p>
            <a:pPr marL="495303" lvl="0" indent="-457200">
              <a:lnSpc>
                <a:spcPct val="115000"/>
              </a:lnSpc>
              <a:spcBef>
                <a:spcPts val="0"/>
              </a:spcBef>
            </a:pPr>
            <a:r>
              <a:rPr lang="nb-NO" sz="2800" b="1">
                <a:solidFill>
                  <a:srgbClr val="000000"/>
                </a:solidFill>
              </a:rPr>
              <a:t>Hvordan </a:t>
            </a:r>
            <a:r>
              <a:rPr lang="nb-NO" sz="2800">
                <a:solidFill>
                  <a:srgbClr val="000000"/>
                </a:solidFill>
              </a:rPr>
              <a:t>er språket i reklamen? </a:t>
            </a:r>
          </a:p>
          <a:p>
            <a:pPr marL="495303" lvl="0" indent="-457200">
              <a:lnSpc>
                <a:spcPct val="115000"/>
              </a:lnSpc>
              <a:spcBef>
                <a:spcPts val="0"/>
              </a:spcBef>
            </a:pPr>
            <a:r>
              <a:rPr lang="nb-NO" sz="2800" b="1">
                <a:solidFill>
                  <a:srgbClr val="000000"/>
                </a:solidFill>
              </a:rPr>
              <a:t>Hvilke </a:t>
            </a:r>
            <a:r>
              <a:rPr lang="nb-NO" sz="2800">
                <a:solidFill>
                  <a:srgbClr val="000000"/>
                </a:solidFill>
              </a:rPr>
              <a:t>virkemidler brukes?</a:t>
            </a:r>
          </a:p>
          <a:p>
            <a:pPr marL="457200" lvl="0" indent="-298451">
              <a:lnSpc>
                <a:spcPct val="115000"/>
              </a:lnSpc>
              <a:spcBef>
                <a:spcPts val="0"/>
              </a:spcBef>
              <a:buClr>
                <a:srgbClr val="000000"/>
              </a:buClr>
              <a:buSzPct val="61111"/>
              <a:buFont typeface="Arial"/>
            </a:pPr>
            <a:r>
              <a:rPr lang="nb-NO" sz="2800">
                <a:solidFill>
                  <a:srgbClr val="000000"/>
                </a:solidFill>
              </a:rPr>
              <a:t>Er virkemidlene tilpasset målgruppen?</a:t>
            </a:r>
          </a:p>
          <a:p>
            <a:pPr lvl="0"/>
            <a:endParaRPr lang="nb-NO" sz="2800">
              <a:solidFill>
                <a:srgbClr val="0000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49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hape 15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697"/>
          </a:xfrm>
        </p:spPr>
        <p:txBody>
          <a:bodyPr/>
          <a:lstStyle/>
          <a:p>
            <a:pPr marL="457200" lvl="0" indent="-419096">
              <a:lnSpc>
                <a:spcPct val="115000"/>
              </a:lnSpc>
              <a:spcBef>
                <a:spcPts val="0"/>
              </a:spcBef>
              <a:buClr>
                <a:srgbClr val="000000"/>
              </a:buClr>
              <a:buSzPct val="166666"/>
              <a:buFont typeface="Arial"/>
            </a:pPr>
            <a:r>
              <a:rPr lang="nb-NO" sz="2800" b="1">
                <a:solidFill>
                  <a:srgbClr val="000000"/>
                </a:solidFill>
              </a:rPr>
              <a:t>Hvilket </a:t>
            </a:r>
            <a:r>
              <a:rPr lang="nb-NO" sz="2800">
                <a:solidFill>
                  <a:srgbClr val="000000"/>
                </a:solidFill>
              </a:rPr>
              <a:t>bildeutsnitt og bildevinkel er brukt?</a:t>
            </a:r>
          </a:p>
          <a:p>
            <a:pPr marL="457200" lvl="0" indent="-419096">
              <a:lnSpc>
                <a:spcPct val="115000"/>
              </a:lnSpc>
              <a:spcBef>
                <a:spcPts val="0"/>
              </a:spcBef>
              <a:buClr>
                <a:srgbClr val="000000"/>
              </a:buClr>
              <a:buSzPct val="166666"/>
              <a:buFont typeface="Arial"/>
            </a:pPr>
            <a:r>
              <a:rPr lang="nb-NO" sz="2800">
                <a:solidFill>
                  <a:srgbClr val="000000"/>
                </a:solidFill>
              </a:rPr>
              <a:t>Kommenter lyd og tale.</a:t>
            </a:r>
          </a:p>
          <a:p>
            <a:pPr marL="457200" lvl="0" indent="-419096">
              <a:lnSpc>
                <a:spcPct val="115000"/>
              </a:lnSpc>
              <a:spcBef>
                <a:spcPts val="0"/>
              </a:spcBef>
              <a:buClr>
                <a:srgbClr val="000000"/>
              </a:buClr>
              <a:buSzPct val="166666"/>
              <a:buFont typeface="Arial"/>
            </a:pPr>
            <a:r>
              <a:rPr lang="nb-NO" sz="2800">
                <a:solidFill>
                  <a:srgbClr val="000000"/>
                </a:solidFill>
              </a:rPr>
              <a:t>Har reklamen et budskap?</a:t>
            </a:r>
          </a:p>
          <a:p>
            <a:pPr marL="457200" lvl="0" indent="-419096">
              <a:lnSpc>
                <a:spcPct val="115000"/>
              </a:lnSpc>
              <a:spcBef>
                <a:spcPts val="0"/>
              </a:spcBef>
              <a:buClr>
                <a:srgbClr val="000000"/>
              </a:buClr>
              <a:buSzPct val="166666"/>
              <a:buFont typeface="Arial"/>
            </a:pPr>
            <a:r>
              <a:rPr lang="nb-NO" sz="2800" b="1">
                <a:solidFill>
                  <a:srgbClr val="000000"/>
                </a:solidFill>
              </a:rPr>
              <a:t>Hvordan </a:t>
            </a:r>
            <a:r>
              <a:rPr lang="nb-NO" sz="2800">
                <a:solidFill>
                  <a:srgbClr val="000000"/>
                </a:solidFill>
              </a:rPr>
              <a:t>er din vurdering av reklamen?</a:t>
            </a:r>
          </a:p>
          <a:p>
            <a:pPr marL="0" lvl="0" indent="0">
              <a:buNone/>
            </a:pPr>
            <a:endParaRPr lang="nb-NO">
              <a:solidFill>
                <a:srgbClr val="0000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35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nb-NO"/>
              <a:t>Hva er en sammensatt tekst?</a:t>
            </a:r>
          </a:p>
        </p:txBody>
      </p:sp>
      <p:sp>
        <p:nvSpPr>
          <p:cNvPr id="3" name="Shape 36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697"/>
          </a:xfrm>
        </p:spPr>
        <p:txBody>
          <a:bodyPr/>
          <a:lstStyle/>
          <a:p>
            <a:pPr lvl="0">
              <a:lnSpc>
                <a:spcPct val="115000"/>
              </a:lnSpc>
              <a:spcBef>
                <a:spcPts val="0"/>
              </a:spcBef>
            </a:pPr>
            <a:r>
              <a:rPr lang="nb-NO"/>
              <a:t>En sammensatt tekst kombinerer skrift, bilde og lyd. </a:t>
            </a:r>
          </a:p>
          <a:p>
            <a:pPr lvl="0"/>
            <a:endParaRPr lang="nb-NO"/>
          </a:p>
          <a:p>
            <a:pPr lvl="0">
              <a:lnSpc>
                <a:spcPct val="115000"/>
              </a:lnSpc>
              <a:spcBef>
                <a:spcPts val="0"/>
              </a:spcBef>
            </a:pPr>
            <a:r>
              <a:rPr lang="nb-NO"/>
              <a:t>Eksempler på sammensatte tekster er reklame, tegneserier, reportasjer, skjermtekster, film og drama.</a:t>
            </a:r>
          </a:p>
          <a:p>
            <a:pPr lvl="0"/>
            <a:endParaRPr lang="nb-NO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4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nb-NO"/>
              <a:t>Viktige punkter i en analyse:</a:t>
            </a:r>
          </a:p>
        </p:txBody>
      </p:sp>
      <p:sp>
        <p:nvSpPr>
          <p:cNvPr id="3" name="Shape 4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697"/>
          </a:xfrm>
        </p:spPr>
        <p:txBody>
          <a:bodyPr/>
          <a:lstStyle/>
          <a:p>
            <a:pPr marL="457200" lvl="0" indent="-419096">
              <a:lnSpc>
                <a:spcPct val="115000"/>
              </a:lnSpc>
              <a:spcBef>
                <a:spcPts val="0"/>
              </a:spcBef>
              <a:buClr>
                <a:srgbClr val="000000"/>
              </a:buClr>
              <a:buSzPct val="166666"/>
              <a:buFont typeface="Arial"/>
            </a:pPr>
            <a:r>
              <a:rPr lang="nb-NO" sz="2800" b="1">
                <a:solidFill>
                  <a:srgbClr val="000000"/>
                </a:solidFill>
              </a:rPr>
              <a:t>Hva </a:t>
            </a:r>
            <a:r>
              <a:rPr lang="nb-NO" sz="2800">
                <a:solidFill>
                  <a:srgbClr val="000000"/>
                </a:solidFill>
              </a:rPr>
              <a:t>blir fortalt? </a:t>
            </a:r>
          </a:p>
          <a:p>
            <a:pPr marL="457200" lvl="0" indent="-419096">
              <a:lnSpc>
                <a:spcPct val="115000"/>
              </a:lnSpc>
              <a:spcBef>
                <a:spcPts val="0"/>
              </a:spcBef>
              <a:buClr>
                <a:srgbClr val="000000"/>
              </a:buClr>
              <a:buSzPct val="166666"/>
              <a:buFont typeface="Arial"/>
            </a:pPr>
            <a:r>
              <a:rPr lang="nb-NO" sz="2800">
                <a:solidFill>
                  <a:srgbClr val="000000"/>
                </a:solidFill>
              </a:rPr>
              <a:t>Hva slags informasjon blir gitt, både i tekst og bilde?</a:t>
            </a:r>
          </a:p>
          <a:p>
            <a:pPr marL="457200" lvl="0" indent="-419096">
              <a:lnSpc>
                <a:spcPct val="115000"/>
              </a:lnSpc>
              <a:spcBef>
                <a:spcPts val="0"/>
              </a:spcBef>
              <a:buClr>
                <a:srgbClr val="000000"/>
              </a:buClr>
              <a:buSzPct val="166666"/>
              <a:buFont typeface="Arial"/>
            </a:pPr>
            <a:r>
              <a:rPr lang="nb-NO" sz="2800" b="1">
                <a:solidFill>
                  <a:srgbClr val="000000"/>
                </a:solidFill>
              </a:rPr>
              <a:t>Hvem </a:t>
            </a:r>
            <a:r>
              <a:rPr lang="nb-NO" sz="2800">
                <a:solidFill>
                  <a:srgbClr val="000000"/>
                </a:solidFill>
              </a:rPr>
              <a:t>henvender annonsen/teksten seg til? </a:t>
            </a:r>
          </a:p>
          <a:p>
            <a:pPr marL="457200" lvl="0" indent="-419096">
              <a:lnSpc>
                <a:spcPct val="115000"/>
              </a:lnSpc>
              <a:spcBef>
                <a:spcPts val="0"/>
              </a:spcBef>
              <a:buClr>
                <a:srgbClr val="000000"/>
              </a:buClr>
              <a:buSzPct val="166666"/>
              <a:buFont typeface="Arial"/>
            </a:pPr>
            <a:r>
              <a:rPr lang="nb-NO" sz="2800" b="1">
                <a:solidFill>
                  <a:srgbClr val="000000"/>
                </a:solidFill>
              </a:rPr>
              <a:t>Hva </a:t>
            </a:r>
            <a:r>
              <a:rPr lang="nb-NO" sz="2800">
                <a:solidFill>
                  <a:srgbClr val="000000"/>
                </a:solidFill>
              </a:rPr>
              <a:t>er blikkfanget i annonsen/teksten?</a:t>
            </a:r>
          </a:p>
          <a:p>
            <a:pPr marL="457200" lvl="0" indent="-419096">
              <a:lnSpc>
                <a:spcPct val="115000"/>
              </a:lnSpc>
              <a:spcBef>
                <a:spcPts val="0"/>
              </a:spcBef>
              <a:buClr>
                <a:srgbClr val="000000"/>
              </a:buClr>
              <a:buSzPct val="166666"/>
              <a:buFont typeface="Arial"/>
            </a:pPr>
            <a:r>
              <a:rPr lang="nb-NO" sz="2800" b="1">
                <a:solidFill>
                  <a:srgbClr val="000000"/>
                </a:solidFill>
              </a:rPr>
              <a:t>Hvordan </a:t>
            </a:r>
            <a:r>
              <a:rPr lang="nb-NO" sz="2800">
                <a:solidFill>
                  <a:srgbClr val="000000"/>
                </a:solidFill>
              </a:rPr>
              <a:t>blir innholdet fortalt/kommunisert, og hvilken virkning har fortellemåten?  </a:t>
            </a:r>
          </a:p>
          <a:p>
            <a:pPr marL="457200" lvl="0" indent="-419096">
              <a:lnSpc>
                <a:spcPct val="115000"/>
              </a:lnSpc>
              <a:spcBef>
                <a:spcPts val="0"/>
              </a:spcBef>
              <a:buClr>
                <a:srgbClr val="000000"/>
              </a:buClr>
              <a:buSzPct val="166666"/>
              <a:buFont typeface="Arial"/>
            </a:pPr>
            <a:r>
              <a:rPr lang="nb-NO" sz="2800" b="1">
                <a:solidFill>
                  <a:srgbClr val="000000"/>
                </a:solidFill>
              </a:rPr>
              <a:t>Hvorfor </a:t>
            </a:r>
            <a:r>
              <a:rPr lang="nb-NO" sz="2800">
                <a:solidFill>
                  <a:srgbClr val="000000"/>
                </a:solidFill>
              </a:rPr>
              <a:t>blir det fortalt (tolkning)?</a:t>
            </a:r>
          </a:p>
          <a:p>
            <a:pPr lvl="0"/>
            <a:endParaRPr lang="nb-NO">
              <a:solidFill>
                <a:srgbClr val="0000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47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>
              <a:lnSpc>
                <a:spcPct val="115000"/>
              </a:lnSpc>
            </a:pPr>
            <a:r>
              <a:rPr lang="nb-NO"/>
              <a:t>Kort om bildeanalyse</a:t>
            </a:r>
          </a:p>
          <a:p>
            <a:pPr lvl="0"/>
            <a:endParaRPr lang="nb-NO"/>
          </a:p>
        </p:txBody>
      </p:sp>
      <p:sp>
        <p:nvSpPr>
          <p:cNvPr id="3" name="Shape 48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697"/>
          </a:xfrm>
        </p:spPr>
        <p:txBody>
          <a:bodyPr/>
          <a:lstStyle/>
          <a:p>
            <a:pPr lvl="0">
              <a:lnSpc>
                <a:spcPct val="115000"/>
              </a:lnSpc>
              <a:spcBef>
                <a:spcPts val="0"/>
              </a:spcBef>
              <a:buNone/>
            </a:pPr>
            <a:r>
              <a:rPr lang="nb-NO"/>
              <a:t>–	Hvem har laget bildet og når?</a:t>
            </a:r>
          </a:p>
          <a:p>
            <a:pPr lvl="0">
              <a:lnSpc>
                <a:spcPct val="115000"/>
              </a:lnSpc>
              <a:spcBef>
                <a:spcPts val="0"/>
              </a:spcBef>
              <a:buNone/>
            </a:pPr>
            <a:r>
              <a:rPr lang="nb-NO"/>
              <a:t>–	Hvor ble bildet vist/publisert? </a:t>
            </a:r>
          </a:p>
          <a:p>
            <a:pPr lvl="0">
              <a:lnSpc>
                <a:spcPct val="115000"/>
              </a:lnSpc>
              <a:spcBef>
                <a:spcPts val="0"/>
              </a:spcBef>
              <a:buNone/>
            </a:pPr>
            <a:r>
              <a:rPr lang="nb-NO"/>
              <a:t>–	Hva ser du på bildet? </a:t>
            </a:r>
          </a:p>
          <a:p>
            <a:pPr lvl="0" indent="457200">
              <a:lnSpc>
                <a:spcPct val="115000"/>
              </a:lnSpc>
              <a:spcBef>
                <a:spcPts val="0"/>
              </a:spcBef>
              <a:buNone/>
            </a:pPr>
            <a:r>
              <a:rPr lang="nb-NO"/>
              <a:t>Beskriv kort innholdet (denotasjon). </a:t>
            </a:r>
          </a:p>
          <a:p>
            <a:pPr lvl="0">
              <a:lnSpc>
                <a:spcPct val="115000"/>
              </a:lnSpc>
              <a:spcBef>
                <a:spcPts val="0"/>
              </a:spcBef>
              <a:buNone/>
            </a:pPr>
            <a:r>
              <a:rPr lang="nb-NO"/>
              <a:t>–	Hva forteller bildet? </a:t>
            </a:r>
          </a:p>
          <a:p>
            <a:pPr marL="0" lvl="0" indent="0">
              <a:lnSpc>
                <a:spcPct val="115000"/>
              </a:lnSpc>
              <a:spcBef>
                <a:spcPts val="0"/>
              </a:spcBef>
              <a:buNone/>
            </a:pPr>
            <a:r>
              <a:rPr lang="nb-NO"/>
              <a:t>	Hvilke assosiasjoner/tanker vekker 	innholdet (konnotasjon)?</a:t>
            </a:r>
          </a:p>
          <a:p>
            <a:pPr lvl="0"/>
            <a:endParaRPr lang="nb-NO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53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hape 54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697"/>
          </a:xfrm>
        </p:spPr>
        <p:txBody>
          <a:bodyPr/>
          <a:lstStyle/>
          <a:p>
            <a:pPr marL="0" lvl="0" indent="0">
              <a:lnSpc>
                <a:spcPct val="115000"/>
              </a:lnSpc>
              <a:spcBef>
                <a:spcPts val="0"/>
              </a:spcBef>
              <a:buNone/>
            </a:pPr>
            <a:r>
              <a:rPr lang="nb-NO"/>
              <a:t>– </a:t>
            </a:r>
            <a:r>
              <a:rPr lang="nb-NO" sz="2400"/>
              <a:t>Beskriv formen ved å se etter hvordan bildet </a:t>
            </a:r>
          </a:p>
          <a:p>
            <a:pPr marL="0" lvl="0" indent="457200">
              <a:lnSpc>
                <a:spcPct val="115000"/>
              </a:lnSpc>
              <a:spcBef>
                <a:spcPts val="0"/>
              </a:spcBef>
              <a:buNone/>
            </a:pPr>
            <a:r>
              <a:rPr lang="nb-NO" sz="2400"/>
              <a:t>er komponert. </a:t>
            </a:r>
          </a:p>
          <a:p>
            <a:pPr lvl="0">
              <a:lnSpc>
                <a:spcPct val="115000"/>
              </a:lnSpc>
              <a:spcBef>
                <a:spcPts val="0"/>
              </a:spcBef>
              <a:buNone/>
            </a:pPr>
            <a:r>
              <a:rPr lang="nb-NO" sz="2400"/>
              <a:t>–	Beskriv fargene. </a:t>
            </a:r>
          </a:p>
          <a:p>
            <a:pPr lvl="0">
              <a:lnSpc>
                <a:spcPct val="115000"/>
              </a:lnSpc>
              <a:spcBef>
                <a:spcPts val="0"/>
              </a:spcBef>
              <a:buNone/>
            </a:pPr>
            <a:r>
              <a:rPr lang="nb-NO" sz="2400"/>
              <a:t>–	Kommenter bildeutsnitt og perspektiv. </a:t>
            </a:r>
          </a:p>
          <a:p>
            <a:pPr lvl="0">
              <a:lnSpc>
                <a:spcPct val="115000"/>
              </a:lnSpc>
              <a:spcBef>
                <a:spcPts val="0"/>
              </a:spcBef>
              <a:buNone/>
            </a:pPr>
            <a:r>
              <a:rPr lang="nb-NO" sz="2400"/>
              <a:t>–	Hvorfor ble bildet laget? </a:t>
            </a:r>
          </a:p>
          <a:p>
            <a:pPr lvl="0">
              <a:lnSpc>
                <a:spcPct val="115000"/>
              </a:lnSpc>
              <a:spcBef>
                <a:spcPts val="0"/>
              </a:spcBef>
              <a:buNone/>
            </a:pPr>
            <a:r>
              <a:rPr lang="nb-NO" sz="2400"/>
              <a:t>–	Hvilke virkemidler blir brukt for å få fram budskapet? </a:t>
            </a:r>
          </a:p>
          <a:p>
            <a:pPr lvl="0">
              <a:lnSpc>
                <a:spcPct val="115000"/>
              </a:lnSpc>
              <a:spcBef>
                <a:spcPts val="0"/>
              </a:spcBef>
              <a:buNone/>
            </a:pPr>
            <a:r>
              <a:rPr lang="nb-NO" sz="2400"/>
              <a:t>–	Hvem er bildets målgruppe? </a:t>
            </a:r>
          </a:p>
          <a:p>
            <a:pPr lvl="0">
              <a:lnSpc>
                <a:spcPct val="115000"/>
              </a:lnSpc>
              <a:spcBef>
                <a:spcPts val="0"/>
              </a:spcBef>
              <a:buNone/>
            </a:pPr>
            <a:r>
              <a:rPr lang="nb-NO" sz="2400"/>
              <a:t>–	Hvordan opplever du bildet?</a:t>
            </a:r>
          </a:p>
          <a:p>
            <a:pPr lvl="0"/>
            <a:endParaRPr lang="nb-NO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lassholder for bilde 4"/>
          <p:cNvPicPr>
            <a:picLocks noGrp="1" noChangeAspect="1"/>
          </p:cNvPicPr>
          <p:nvPr>
            <p:ph type="pic" idx="1"/>
          </p:nvPr>
        </p:nvPicPr>
        <p:blipFill>
          <a:blip r:embed="rId2"/>
          <a:srcRect t="9312" b="9312"/>
          <a:stretch>
            <a:fillRect/>
          </a:stretch>
        </p:blipFill>
        <p:spPr/>
      </p:pic>
      <p:sp>
        <p:nvSpPr>
          <p:cNvPr id="5" name="TekstSylinder 4"/>
          <p:cNvSpPr txBox="1"/>
          <p:nvPr/>
        </p:nvSpPr>
        <p:spPr>
          <a:xfrm>
            <a:off x="4419600" y="4709095"/>
            <a:ext cx="320040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700" dirty="0" smtClean="0"/>
              <a:t>   O</a:t>
            </a:r>
            <a:r>
              <a:rPr lang="nb-NO" sz="700" dirty="0"/>
              <a:t>. Væring Eftf. AS © Munch-museet Munch-Ellingsen gruppen/BONO 2015</a:t>
            </a:r>
            <a:endParaRPr lang="nb-NO" sz="7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59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nb-NO"/>
              <a:t>Bildeutsnitt </a:t>
            </a:r>
          </a:p>
        </p:txBody>
      </p:sp>
      <p:sp>
        <p:nvSpPr>
          <p:cNvPr id="3" name="Shape 60"/>
          <p:cNvSpPr txBox="1">
            <a:spLocks noGrp="1"/>
          </p:cNvSpPr>
          <p:nvPr>
            <p:ph type="body" idx="1"/>
          </p:nvPr>
        </p:nvSpPr>
        <p:spPr>
          <a:xfrm>
            <a:off x="467541" y="1484784"/>
            <a:ext cx="8229600" cy="4967697"/>
          </a:xfrm>
        </p:spPr>
        <p:txBody>
          <a:bodyPr/>
          <a:lstStyle/>
          <a:p>
            <a:pPr lvl="0">
              <a:lnSpc>
                <a:spcPct val="115000"/>
              </a:lnSpc>
              <a:spcBef>
                <a:spcPts val="0"/>
              </a:spcBef>
              <a:buNone/>
            </a:pPr>
            <a:r>
              <a:rPr lang="nb-NO" sz="2400">
                <a:solidFill>
                  <a:srgbClr val="000000"/>
                </a:solidFill>
              </a:rPr>
              <a:t>Vi skiller mellom følgende begreper:</a:t>
            </a:r>
          </a:p>
          <a:p>
            <a:pPr lvl="0"/>
            <a:endParaRPr lang="nb-NO" sz="2400">
              <a:solidFill>
                <a:srgbClr val="000000"/>
              </a:solidFill>
            </a:endParaRPr>
          </a:p>
          <a:p>
            <a:pPr marL="457200" lvl="0" indent="-419096">
              <a:lnSpc>
                <a:spcPct val="115000"/>
              </a:lnSpc>
              <a:spcBef>
                <a:spcPts val="0"/>
              </a:spcBef>
              <a:buClr>
                <a:srgbClr val="000000"/>
              </a:buClr>
              <a:buSzPct val="166666"/>
              <a:buFont typeface="Arial"/>
            </a:pPr>
            <a:r>
              <a:rPr lang="nb-NO" sz="2400" i="1">
                <a:solidFill>
                  <a:srgbClr val="000000"/>
                </a:solidFill>
              </a:rPr>
              <a:t>Totalbildet </a:t>
            </a:r>
            <a:r>
              <a:rPr lang="nb-NO" sz="2400">
                <a:solidFill>
                  <a:srgbClr val="000000"/>
                </a:solidFill>
              </a:rPr>
              <a:t>dekker gjerne et stort område. </a:t>
            </a:r>
          </a:p>
          <a:p>
            <a:pPr marL="457200" lvl="0" indent="-419096">
              <a:lnSpc>
                <a:spcPct val="115000"/>
              </a:lnSpc>
              <a:spcBef>
                <a:spcPts val="0"/>
              </a:spcBef>
              <a:buClr>
                <a:srgbClr val="000000"/>
              </a:buClr>
              <a:buSzPct val="166666"/>
              <a:buFont typeface="Arial"/>
            </a:pPr>
            <a:r>
              <a:rPr lang="nb-NO" sz="2400" i="1">
                <a:solidFill>
                  <a:srgbClr val="000000"/>
                </a:solidFill>
              </a:rPr>
              <a:t>Et halvtotalt bilde </a:t>
            </a:r>
            <a:r>
              <a:rPr lang="nb-NO" sz="2400">
                <a:solidFill>
                  <a:srgbClr val="000000"/>
                </a:solidFill>
              </a:rPr>
              <a:t>viser for eksempel én eller flere personer i full størrelse.</a:t>
            </a:r>
          </a:p>
          <a:p>
            <a:pPr marL="457200" lvl="0" indent="-419096">
              <a:lnSpc>
                <a:spcPct val="115000"/>
              </a:lnSpc>
              <a:spcBef>
                <a:spcPts val="0"/>
              </a:spcBef>
              <a:buClr>
                <a:srgbClr val="000000"/>
              </a:buClr>
              <a:buSzPct val="166666"/>
              <a:buFont typeface="Arial"/>
            </a:pPr>
            <a:r>
              <a:rPr lang="nb-NO" sz="2400" i="1">
                <a:solidFill>
                  <a:srgbClr val="000000"/>
                </a:solidFill>
              </a:rPr>
              <a:t>Et halvnært bildeutsnitt </a:t>
            </a:r>
            <a:r>
              <a:rPr lang="nb-NO" sz="2400">
                <a:solidFill>
                  <a:srgbClr val="000000"/>
                </a:solidFill>
              </a:rPr>
              <a:t>viser kanskje en person fra hode til hofte. </a:t>
            </a:r>
          </a:p>
          <a:p>
            <a:pPr marL="457200" lvl="0" indent="-419096">
              <a:lnSpc>
                <a:spcPct val="115000"/>
              </a:lnSpc>
              <a:spcBef>
                <a:spcPts val="0"/>
              </a:spcBef>
              <a:buClr>
                <a:srgbClr val="000000"/>
              </a:buClr>
              <a:buSzPct val="166666"/>
              <a:buFont typeface="Arial"/>
            </a:pPr>
            <a:r>
              <a:rPr lang="nb-NO" sz="2400" i="1">
                <a:solidFill>
                  <a:srgbClr val="000000"/>
                </a:solidFill>
              </a:rPr>
              <a:t>Nærbildet </a:t>
            </a:r>
            <a:r>
              <a:rPr lang="nb-NO" sz="2400">
                <a:solidFill>
                  <a:srgbClr val="000000"/>
                </a:solidFill>
              </a:rPr>
              <a:t>viser detaljer. </a:t>
            </a:r>
          </a:p>
          <a:p>
            <a:pPr marL="457200" lvl="0" indent="-419096">
              <a:lnSpc>
                <a:spcPct val="115000"/>
              </a:lnSpc>
              <a:spcBef>
                <a:spcPts val="0"/>
              </a:spcBef>
              <a:buClr>
                <a:srgbClr val="000000"/>
              </a:buClr>
              <a:buSzPct val="166666"/>
              <a:buFont typeface="Arial"/>
            </a:pPr>
            <a:r>
              <a:rPr lang="nb-NO" sz="2400" i="1">
                <a:solidFill>
                  <a:srgbClr val="000000"/>
                </a:solidFill>
              </a:rPr>
              <a:t>Et ultranært bilde </a:t>
            </a:r>
            <a:r>
              <a:rPr lang="nb-NO" sz="2400">
                <a:solidFill>
                  <a:srgbClr val="000000"/>
                </a:solidFill>
              </a:rPr>
              <a:t>går enda nærmere enn nærbildet.</a:t>
            </a:r>
          </a:p>
          <a:p>
            <a:pPr lvl="0"/>
            <a:endParaRPr lang="nb-NO">
              <a:solidFill>
                <a:srgbClr val="0000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65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nb-NO"/>
              <a:t>Bildevinkel</a:t>
            </a:r>
          </a:p>
          <a:p>
            <a:pPr lvl="0"/>
            <a:endParaRPr lang="nb-NO"/>
          </a:p>
        </p:txBody>
      </p:sp>
      <p:sp>
        <p:nvSpPr>
          <p:cNvPr id="3" name="Shape 66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697"/>
          </a:xfrm>
        </p:spPr>
        <p:txBody>
          <a:bodyPr/>
          <a:lstStyle/>
          <a:p>
            <a:pPr lvl="0">
              <a:lnSpc>
                <a:spcPct val="115000"/>
              </a:lnSpc>
              <a:spcBef>
                <a:spcPts val="0"/>
              </a:spcBef>
              <a:buNone/>
            </a:pPr>
            <a:r>
              <a:rPr lang="nb-NO">
                <a:solidFill>
                  <a:srgbClr val="000000"/>
                </a:solidFill>
              </a:rPr>
              <a:t>Vi har tre hovedtyper av bildevinkler:</a:t>
            </a:r>
          </a:p>
          <a:p>
            <a:pPr lvl="0"/>
            <a:endParaRPr lang="nb-NO">
              <a:solidFill>
                <a:srgbClr val="000000"/>
              </a:solidFill>
            </a:endParaRPr>
          </a:p>
          <a:p>
            <a:pPr lvl="0">
              <a:lnSpc>
                <a:spcPct val="115000"/>
              </a:lnSpc>
              <a:spcBef>
                <a:spcPts val="0"/>
              </a:spcBef>
              <a:buNone/>
            </a:pPr>
            <a:r>
              <a:rPr lang="nb-NO" i="1">
                <a:solidFill>
                  <a:srgbClr val="000000"/>
                </a:solidFill>
              </a:rPr>
              <a:t>Froskeperspektiv</a:t>
            </a:r>
            <a:r>
              <a:rPr lang="nb-NO">
                <a:solidFill>
                  <a:srgbClr val="000000"/>
                </a:solidFill>
              </a:rPr>
              <a:t>: Her ser du motivet nedenfra. </a:t>
            </a:r>
          </a:p>
          <a:p>
            <a:pPr lvl="0">
              <a:lnSpc>
                <a:spcPct val="115000"/>
              </a:lnSpc>
              <a:spcBef>
                <a:spcPts val="0"/>
              </a:spcBef>
              <a:buNone/>
            </a:pPr>
            <a:r>
              <a:rPr lang="nb-NO" i="1">
                <a:solidFill>
                  <a:srgbClr val="000000"/>
                </a:solidFill>
              </a:rPr>
              <a:t>Normalperspektiv</a:t>
            </a:r>
            <a:r>
              <a:rPr lang="nb-NO">
                <a:solidFill>
                  <a:srgbClr val="000000"/>
                </a:solidFill>
              </a:rPr>
              <a:t>: Dette er, som navnet sier, perspektivet sett fra normal høyde. </a:t>
            </a:r>
          </a:p>
          <a:p>
            <a:pPr lvl="0">
              <a:lnSpc>
                <a:spcPct val="115000"/>
              </a:lnSpc>
              <a:spcBef>
                <a:spcPts val="0"/>
              </a:spcBef>
              <a:buNone/>
            </a:pPr>
            <a:r>
              <a:rPr lang="nb-NO" i="1">
                <a:solidFill>
                  <a:srgbClr val="000000"/>
                </a:solidFill>
              </a:rPr>
              <a:t>Fugleperspektiv</a:t>
            </a:r>
            <a:r>
              <a:rPr lang="nb-NO">
                <a:solidFill>
                  <a:srgbClr val="000000"/>
                </a:solidFill>
              </a:rPr>
              <a:t>: Her ser du motivet ovenfra.</a:t>
            </a:r>
          </a:p>
          <a:p>
            <a:pPr lvl="0"/>
            <a:endParaRPr lang="nb-NO">
              <a:solidFill>
                <a:srgbClr val="0000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Intertekst_mal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Intertekst_mal</Template>
  <TotalTime>16</TotalTime>
  <Words>617</Words>
  <Application>Microsoft Office PowerPoint</Application>
  <PresentationFormat>Skjermfremvisning (4:3)</PresentationFormat>
  <Paragraphs>134</Paragraphs>
  <Slides>26</Slides>
  <Notes>21</Notes>
  <HiddenSlides>0</HiddenSlides>
  <MMClips>0</MMClips>
  <ScaleCrop>false</ScaleCrop>
  <HeadingPairs>
    <vt:vector size="6" baseType="variant">
      <vt:variant>
        <vt:lpstr>Brukte skrifter</vt:lpstr>
      </vt:variant>
      <vt:variant>
        <vt:i4>2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26</vt:i4>
      </vt:variant>
    </vt:vector>
  </HeadingPairs>
  <TitlesOfParts>
    <vt:vector size="29" baseType="lpstr">
      <vt:lpstr>Arial</vt:lpstr>
      <vt:lpstr>Calibri</vt:lpstr>
      <vt:lpstr>Intertekst_mal</vt:lpstr>
      <vt:lpstr>Kapittel 7 Analyse</vt:lpstr>
      <vt:lpstr>Diskuter følgende i smågrupper:</vt:lpstr>
      <vt:lpstr>Hva er en sammensatt tekst?</vt:lpstr>
      <vt:lpstr>Viktige punkter i en analyse:</vt:lpstr>
      <vt:lpstr>Kort om bildeanalyse </vt:lpstr>
      <vt:lpstr>PowerPoint-presentasjon</vt:lpstr>
      <vt:lpstr>PowerPoint-presentasjon</vt:lpstr>
      <vt:lpstr>Bildeutsnitt </vt:lpstr>
      <vt:lpstr>Bildevinkel </vt:lpstr>
      <vt:lpstr>Kort om filmanalyse </vt:lpstr>
      <vt:lpstr>PowerPoint-presentasjon</vt:lpstr>
      <vt:lpstr> </vt:lpstr>
      <vt:lpstr>Reklameanalyse</vt:lpstr>
      <vt:lpstr>PowerPoint-presentasjon</vt:lpstr>
      <vt:lpstr>PowerPoint-presentasjon</vt:lpstr>
      <vt:lpstr>PowerPoint-presentasjon</vt:lpstr>
      <vt:lpstr>Reklameanalyse trinn for trinn</vt:lpstr>
      <vt:lpstr>PowerPoint-presentasjon</vt:lpstr>
      <vt:lpstr>PowerPoint-presentasjon</vt:lpstr>
      <vt:lpstr>PowerPoint-presentasjon</vt:lpstr>
      <vt:lpstr>Hoveddelen</vt:lpstr>
      <vt:lpstr>PowerPoint-presentasjon</vt:lpstr>
      <vt:lpstr>Avslutningen</vt:lpstr>
      <vt:lpstr>   Huskeliste for reklameanalyse</vt:lpstr>
      <vt:lpstr>PowerPoint-presentasjon</vt:lpstr>
      <vt:lpstr>PowerPoint-presentasjon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Astrid Kleiveland</dc:creator>
  <cp:lastModifiedBy>Malgorzata Golinska</cp:lastModifiedBy>
  <cp:revision>5</cp:revision>
  <dcterms:created xsi:type="dcterms:W3CDTF">2013-08-09T07:51:16Z</dcterms:created>
  <dcterms:modified xsi:type="dcterms:W3CDTF">2016-01-21T13:58:58Z</dcterms:modified>
</cp:coreProperties>
</file>