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0" d="100"/>
          <a:sy n="70" d="100"/>
        </p:scale>
        <p:origin x="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12.08.2013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12.08.2013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1600-tallet</a:t>
            </a:r>
            <a:r>
              <a:rPr lang="nb-NO" dirty="0" smtClean="0"/>
              <a:t>: </a:t>
            </a:r>
            <a:r>
              <a:rPr lang="nb-NO" dirty="0" smtClean="0"/>
              <a:t>Barokken</a:t>
            </a:r>
            <a:br>
              <a:rPr lang="nb-NO" dirty="0" smtClean="0"/>
            </a:br>
            <a:r>
              <a:rPr lang="nb-NO" sz="3100" dirty="0" smtClean="0"/>
              <a:t>En </a:t>
            </a:r>
            <a:r>
              <a:rPr lang="nb-NO" sz="3100" dirty="0"/>
              <a:t>reaksjon mot </a:t>
            </a:r>
            <a:r>
              <a:rPr lang="nb-NO" sz="3100" dirty="0" smtClean="0"/>
              <a:t>renessansen</a:t>
            </a:r>
            <a:endParaRPr lang="nb-NO" sz="3100" dirty="0" smtClean="0"/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203" y="1600200"/>
            <a:ext cx="6389594" cy="4525963"/>
          </a:xfrm>
        </p:spPr>
      </p:pic>
    </p:spTree>
    <p:extLst>
      <p:ext uri="{BB962C8B-B14F-4D97-AF65-F5344CB8AC3E}">
        <p14:creationId xmlns:p14="http://schemas.microsoft.com/office/powerpoint/2010/main" val="14201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Kjennetegn </a:t>
            </a:r>
            <a:r>
              <a:rPr lang="nb-NO" dirty="0" smtClean="0"/>
              <a:t>ved barokken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nb-NO" sz="3000" dirty="0"/>
              <a:t>Kunstnerisk stil som ble brukt i malerier, arkitektur, skulptur, musikk og litteratur.</a:t>
            </a:r>
          </a:p>
          <a:p>
            <a:pPr marL="0" indent="0">
              <a:buNone/>
              <a:defRPr/>
            </a:pPr>
            <a:endParaRPr lang="nb-NO" sz="3000" dirty="0"/>
          </a:p>
          <a:p>
            <a:pPr>
              <a:buNone/>
              <a:defRPr/>
            </a:pPr>
            <a:r>
              <a:rPr lang="nb-NO" sz="3000" dirty="0"/>
              <a:t>Hovedbudskapet:</a:t>
            </a:r>
          </a:p>
          <a:p>
            <a:pPr>
              <a:defRPr/>
            </a:pPr>
            <a:r>
              <a:rPr lang="nb-NO" sz="3000" dirty="0"/>
              <a:t>Livet på jorda er kortvarig og forgjengelig</a:t>
            </a:r>
          </a:p>
          <a:p>
            <a:pPr>
              <a:defRPr/>
            </a:pPr>
            <a:r>
              <a:rPr lang="nb-NO" sz="3000" dirty="0"/>
              <a:t>Menneskene kan bare finne evig fred og lykke hos Gud i </a:t>
            </a:r>
            <a:r>
              <a:rPr lang="nb-NO" sz="3000" dirty="0" smtClean="0"/>
              <a:t>himmelen</a:t>
            </a:r>
            <a:endParaRPr lang="nb-NO" sz="3000" dirty="0"/>
          </a:p>
        </p:txBody>
      </p:sp>
    </p:spTree>
    <p:extLst>
      <p:ext uri="{BB962C8B-B14F-4D97-AF65-F5344CB8AC3E}">
        <p14:creationId xmlns:p14="http://schemas.microsoft.com/office/powerpoint/2010/main" val="18717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Kjennetegn </a:t>
            </a:r>
            <a:r>
              <a:rPr lang="nb-NO" dirty="0" smtClean="0"/>
              <a:t>ved barokken</a:t>
            </a:r>
          </a:p>
        </p:txBody>
      </p:sp>
      <p:sp>
        <p:nvSpPr>
          <p:cNvPr id="4099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/>
              <a:t>frodig og overdådig</a:t>
            </a:r>
          </a:p>
          <a:p>
            <a:pPr>
              <a:defRPr/>
            </a:pPr>
            <a:r>
              <a:rPr lang="nb-NO" dirty="0"/>
              <a:t> kraft og dramatikk</a:t>
            </a:r>
          </a:p>
          <a:p>
            <a:pPr>
              <a:defRPr/>
            </a:pPr>
            <a:r>
              <a:rPr lang="nb-NO" dirty="0"/>
              <a:t> utbroderinger og overdrivelser.</a:t>
            </a:r>
          </a:p>
          <a:p>
            <a:pPr>
              <a:buNone/>
              <a:defRPr/>
            </a:pPr>
            <a:r>
              <a:rPr lang="nb-NO" dirty="0"/>
              <a:t>  </a:t>
            </a:r>
          </a:p>
          <a:p>
            <a:pPr>
              <a:buNone/>
              <a:defRPr/>
            </a:pPr>
            <a:r>
              <a:rPr lang="nb-NO" dirty="0"/>
              <a:t>Barokk  arkitektur: </a:t>
            </a:r>
          </a:p>
          <a:p>
            <a:pPr>
              <a:defRPr/>
            </a:pPr>
            <a:r>
              <a:rPr lang="nb-NO" dirty="0"/>
              <a:t>Slottet i Versailles, utenfor Paris,</a:t>
            </a:r>
          </a:p>
          <a:p>
            <a:pPr>
              <a:defRPr/>
            </a:pPr>
            <a:r>
              <a:rPr lang="nb-NO" dirty="0" err="1"/>
              <a:t>Petersplassen</a:t>
            </a:r>
            <a:r>
              <a:rPr lang="nb-NO" dirty="0"/>
              <a:t> med Peterskirken i Roma.</a:t>
            </a:r>
          </a:p>
        </p:txBody>
      </p:sp>
    </p:spTree>
    <p:extLst>
      <p:ext uri="{BB962C8B-B14F-4D97-AF65-F5344CB8AC3E}">
        <p14:creationId xmlns:p14="http://schemas.microsoft.com/office/powerpoint/2010/main" val="39933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Historisk bakgrunn for barokken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Paven med mot-reformasjon</a:t>
            </a:r>
          </a:p>
          <a:p>
            <a:r>
              <a:rPr lang="nb-NO" dirty="0"/>
              <a:t>1600-tallet ble et blodig århundre i Europa:</a:t>
            </a:r>
          </a:p>
          <a:p>
            <a:r>
              <a:rPr lang="nb-NO" dirty="0"/>
              <a:t>Religionskriger og hekseprosesser</a:t>
            </a:r>
          </a:p>
          <a:p>
            <a:r>
              <a:rPr lang="nb-NO" dirty="0"/>
              <a:t>Mange søkte tryggheten i en fast tro, alle med avvikende syn ble </a:t>
            </a:r>
            <a:r>
              <a:rPr lang="nb-NO" dirty="0" smtClean="0"/>
              <a:t>forfulgt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06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Kjennetegn </a:t>
            </a:r>
            <a:r>
              <a:rPr lang="nb-NO" dirty="0" smtClean="0"/>
              <a:t>ved barokk litteratur </a:t>
            </a:r>
            <a:br>
              <a:rPr lang="nb-NO" dirty="0" smtClean="0"/>
            </a:br>
            <a:endParaRPr lang="nb-NO" dirty="0" smtClean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b-NO" sz="3000" dirty="0"/>
              <a:t>Salmer viktigste litterære sjanger </a:t>
            </a:r>
          </a:p>
          <a:p>
            <a:pPr>
              <a:defRPr/>
            </a:pPr>
            <a:r>
              <a:rPr lang="nb-NO" sz="3000" dirty="0"/>
              <a:t>Sterk gudstro</a:t>
            </a:r>
          </a:p>
          <a:p>
            <a:pPr>
              <a:defRPr/>
            </a:pPr>
            <a:r>
              <a:rPr lang="nb-NO" sz="3000" dirty="0"/>
              <a:t>Lengsel etter det evige liv </a:t>
            </a:r>
          </a:p>
          <a:p>
            <a:pPr>
              <a:defRPr/>
            </a:pPr>
            <a:r>
              <a:rPr lang="nb-NO" sz="3000" dirty="0"/>
              <a:t>Kontraster</a:t>
            </a:r>
          </a:p>
          <a:p>
            <a:pPr>
              <a:defRPr/>
            </a:pPr>
            <a:r>
              <a:rPr lang="nb-NO" sz="3000" dirty="0"/>
              <a:t>Sterke følelser</a:t>
            </a:r>
          </a:p>
          <a:p>
            <a:pPr>
              <a:defRPr/>
            </a:pPr>
            <a:r>
              <a:rPr lang="nb-NO" sz="3000" dirty="0"/>
              <a:t>Utbroderinger og ornamenter</a:t>
            </a:r>
          </a:p>
          <a:p>
            <a:pPr>
              <a:defRPr/>
            </a:pPr>
            <a:r>
              <a:rPr lang="nb-NO" sz="3000" dirty="0"/>
              <a:t>Overdådighet og overdrivelser</a:t>
            </a:r>
          </a:p>
          <a:p>
            <a:pPr>
              <a:defRPr/>
            </a:pPr>
            <a:r>
              <a:rPr lang="nb-NO" sz="3000" dirty="0"/>
              <a:t>Bibelske motiver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3000" dirty="0" smtClean="0"/>
          </a:p>
        </p:txBody>
      </p:sp>
    </p:spTree>
    <p:extLst>
      <p:ext uri="{BB962C8B-B14F-4D97-AF65-F5344CB8AC3E}">
        <p14:creationId xmlns:p14="http://schemas.microsoft.com/office/powerpoint/2010/main" val="122476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Barokken i </a:t>
            </a:r>
            <a:r>
              <a:rPr lang="nb-NO" dirty="0" smtClean="0"/>
              <a:t>Danmark-Norge</a:t>
            </a:r>
            <a:endParaRPr lang="nb-NO" dirty="0" smtClean="0"/>
          </a:p>
        </p:txBody>
      </p:sp>
      <p:sp>
        <p:nvSpPr>
          <p:cNvPr id="7171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Salmediktere:</a:t>
            </a:r>
          </a:p>
          <a:p>
            <a:r>
              <a:rPr lang="nb-NO" dirty="0"/>
              <a:t>Thomas Kingo</a:t>
            </a:r>
          </a:p>
          <a:p>
            <a:r>
              <a:rPr lang="nb-NO" dirty="0"/>
              <a:t>Dorothe Engelbretsdotter</a:t>
            </a:r>
          </a:p>
          <a:p>
            <a:r>
              <a:rPr lang="nb-NO" dirty="0"/>
              <a:t>Petter Dass (skrev også dikt,  det mest kjente er </a:t>
            </a:r>
            <a:r>
              <a:rPr lang="nb-NO" i="1" dirty="0"/>
              <a:t>Nordlands trompet</a:t>
            </a:r>
            <a:r>
              <a:rPr lang="nb-NO" dirty="0" smtClean="0"/>
              <a:t>)</a:t>
            </a:r>
            <a:endParaRPr lang="nb-NO" dirty="0"/>
          </a:p>
        </p:txBody>
      </p:sp>
      <p:pic>
        <p:nvPicPr>
          <p:cNvPr id="3" name="Plassholder for innhold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55" y="1600200"/>
            <a:ext cx="3386090" cy="4525963"/>
          </a:xfrm>
        </p:spPr>
      </p:pic>
    </p:spTree>
    <p:extLst>
      <p:ext uri="{BB962C8B-B14F-4D97-AF65-F5344CB8AC3E}">
        <p14:creationId xmlns:p14="http://schemas.microsoft.com/office/powerpoint/2010/main" val="52942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15</TotalTime>
  <Words>114</Words>
  <Application>Microsoft Office PowerPoint</Application>
  <PresentationFormat>Skjermfremvisning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Signatur_mal</vt:lpstr>
      <vt:lpstr>1600-tallet: Barokken En reaksjon mot renessansen</vt:lpstr>
      <vt:lpstr> Kjennetegn ved barokken </vt:lpstr>
      <vt:lpstr>Kjennetegn ved barokken</vt:lpstr>
      <vt:lpstr>Historisk bakgrunn for barokken</vt:lpstr>
      <vt:lpstr> Kjennetegn ved barokk litteratur  </vt:lpstr>
      <vt:lpstr>Barokken i Danmark-Norge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1600-talet: Barokken Ein reaksjon mot renessansen</dc:title>
  <dc:creator>Ingvild Sommer</dc:creator>
  <cp:lastModifiedBy>Ingvild Sommer</cp:lastModifiedBy>
  <cp:revision>3</cp:revision>
  <dcterms:created xsi:type="dcterms:W3CDTF">2013-08-12T08:18:23Z</dcterms:created>
  <dcterms:modified xsi:type="dcterms:W3CDTF">2013-08-12T08:33:29Z</dcterms:modified>
</cp:coreProperties>
</file>