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00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>
        <p:scale>
          <a:sx n="94" d="100"/>
          <a:sy n="94" d="100"/>
        </p:scale>
        <p:origin x="-2124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08.08.2013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189694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429008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760269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13181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285053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886290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360891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20372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958759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718467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00981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08908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2634"/>
          </a:xfrm>
        </p:spPr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Muntlig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kommunikasjon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3563888" y="980728"/>
            <a:ext cx="1656184" cy="1656184"/>
          </a:xfrm>
          <a:prstGeom prst="ellipse">
            <a:avLst/>
          </a:prstGeom>
          <a:solidFill>
            <a:srgbClr val="EC00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7200" dirty="0" smtClean="0"/>
              <a:t>2</a:t>
            </a:r>
            <a:endParaRPr lang="nb-NO" sz="7200" dirty="0"/>
          </a:p>
        </p:txBody>
      </p:sp>
    </p:spTree>
    <p:extLst>
      <p:ext uri="{BB962C8B-B14F-4D97-AF65-F5344CB8AC3E}">
        <p14:creationId xmlns:p14="http://schemas.microsoft.com/office/powerpoint/2010/main" val="3692293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Innholdet i presentasjonen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Tydelig begynnelse. Fang oppmerksomheten med en gang.</a:t>
            </a:r>
          </a:p>
          <a:p>
            <a:r>
              <a:rPr lang="nb-NO" dirty="0" smtClean="0"/>
              <a:t>Rød tråd. Sammenheng.</a:t>
            </a:r>
          </a:p>
          <a:p>
            <a:r>
              <a:rPr lang="nb-NO" dirty="0" smtClean="0"/>
              <a:t>Tydelig avslutning. «Til slutt vil jeg…»</a:t>
            </a:r>
          </a:p>
          <a:p>
            <a:r>
              <a:rPr lang="nb-NO" dirty="0" smtClean="0"/>
              <a:t>Tilpasset tilhørerne og gi de ny kunnskap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89593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En god lytter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412776"/>
            <a:ext cx="8330704" cy="432047"/>
          </a:xfrm>
        </p:spPr>
        <p:txBody>
          <a:bodyPr>
            <a:noAutofit/>
          </a:bodyPr>
          <a:lstStyle/>
          <a:p>
            <a:r>
              <a:rPr lang="nb-NO" sz="2600" dirty="0" smtClean="0"/>
              <a:t>En </a:t>
            </a:r>
            <a:r>
              <a:rPr lang="nb-NO" sz="2600" dirty="0" smtClean="0"/>
              <a:t>muntlig presentasjon blir bedre med gode </a:t>
            </a:r>
            <a:r>
              <a:rPr lang="nb-NO" sz="2600" dirty="0" smtClean="0"/>
              <a:t>lyttere</a:t>
            </a:r>
            <a:endParaRPr lang="nb-NO" sz="2600" dirty="0" smtClean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2420888"/>
            <a:ext cx="5080000" cy="3289300"/>
          </a:xfrm>
          <a:prstGeom prst="rect">
            <a:avLst/>
          </a:prstGeom>
        </p:spPr>
      </p:pic>
      <p:sp>
        <p:nvSpPr>
          <p:cNvPr id="6" name="TekstSylinder 5"/>
          <p:cNvSpPr txBox="1"/>
          <p:nvPr/>
        </p:nvSpPr>
        <p:spPr>
          <a:xfrm>
            <a:off x="467544" y="1783844"/>
            <a:ext cx="302433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nb-NO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Vis at du følger med. Nikk, smil, ta notater.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nb-NO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 negativ tilhører forstyrrer den som skal presentere noe: Småprat, bruk av PC, gå på toalettet, legge hodet i hendene</a:t>
            </a:r>
            <a:r>
              <a:rPr lang="nb-NO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nb-NO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819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 smtClean="0"/>
              <a:t>Vurdering av presentasjon</a:t>
            </a:r>
            <a:endParaRPr lang="nb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b-NO" b="1" dirty="0" smtClean="0"/>
              <a:t>Innhold: </a:t>
            </a:r>
          </a:p>
          <a:p>
            <a:r>
              <a:rPr lang="nb-NO" dirty="0" smtClean="0"/>
              <a:t>Klarte foredragsholderen å si noe viktig om emnet? </a:t>
            </a:r>
          </a:p>
          <a:p>
            <a:r>
              <a:rPr lang="nb-NO" dirty="0" smtClean="0"/>
              <a:t>Rød tråd? </a:t>
            </a:r>
          </a:p>
          <a:p>
            <a:r>
              <a:rPr lang="nb-NO" dirty="0" smtClean="0"/>
              <a:t>Lærte du noe nytt?</a:t>
            </a:r>
          </a:p>
          <a:p>
            <a:pPr marL="0" indent="0">
              <a:buNone/>
            </a:pPr>
            <a:endParaRPr lang="nb-NO" b="1" dirty="0" smtClean="0"/>
          </a:p>
          <a:p>
            <a:pPr marL="0" indent="0">
              <a:buNone/>
            </a:pPr>
            <a:r>
              <a:rPr lang="nb-NO" b="1" dirty="0" smtClean="0"/>
              <a:t>Framføring:</a:t>
            </a:r>
          </a:p>
          <a:p>
            <a:r>
              <a:rPr lang="nb-NO" dirty="0" smtClean="0"/>
              <a:t>Var foredragsholderen godt forberedt?</a:t>
            </a:r>
          </a:p>
          <a:p>
            <a:r>
              <a:rPr lang="nb-NO" dirty="0" smtClean="0"/>
              <a:t>Tydelig begynnelse?</a:t>
            </a:r>
          </a:p>
          <a:p>
            <a:r>
              <a:rPr lang="nb-NO" dirty="0" smtClean="0"/>
              <a:t>God kontakt med publikum?</a:t>
            </a:r>
          </a:p>
          <a:p>
            <a:r>
              <a:rPr lang="nb-NO" dirty="0" smtClean="0"/>
              <a:t>Bruken av hjelpemidler?</a:t>
            </a:r>
          </a:p>
          <a:p>
            <a:r>
              <a:rPr lang="nb-NO" dirty="0" smtClean="0"/>
              <a:t>Tydelig avslutning?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49646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Ulike roller i en samtale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000" dirty="0" smtClean="0"/>
              <a:t>God samtale: Får fram tanker og meninger fra alle deltakerne</a:t>
            </a:r>
          </a:p>
          <a:p>
            <a:r>
              <a:rPr lang="nb-NO" sz="3000" dirty="0" smtClean="0"/>
              <a:t>Aktiv lytter: Se på den som snakker. Vis at du følger med. Ikke avbryt.</a:t>
            </a:r>
          </a:p>
          <a:p>
            <a:r>
              <a:rPr lang="nb-NO" sz="3000" dirty="0" smtClean="0"/>
              <a:t>Delta selv i samtalen. Følg opp forslag og påstander eller bring inn nye momenter</a:t>
            </a:r>
          </a:p>
          <a:p>
            <a:r>
              <a:rPr lang="nb-NO" sz="3000" dirty="0" smtClean="0"/>
              <a:t>Alle må ta ansvar – både i gruppene og i klassen</a:t>
            </a:r>
            <a:endParaRPr lang="nb-NO" sz="3000" dirty="0"/>
          </a:p>
        </p:txBody>
      </p:sp>
    </p:spTree>
    <p:extLst>
      <p:ext uri="{BB962C8B-B14F-4D97-AF65-F5344CB8AC3E}">
        <p14:creationId xmlns:p14="http://schemas.microsoft.com/office/powerpoint/2010/main" val="1808834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200" y="2269331"/>
            <a:ext cx="6451600" cy="3187700"/>
          </a:xfrm>
        </p:spPr>
      </p:pic>
    </p:spTree>
    <p:extLst>
      <p:ext uri="{BB962C8B-B14F-4D97-AF65-F5344CB8AC3E}">
        <p14:creationId xmlns:p14="http://schemas.microsoft.com/office/powerpoint/2010/main" val="1550244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Tre appellformer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Appellform – hvordan du appellerer til mottakeren for å få fram ditt budskap og overbevise mottakeren.</a:t>
            </a:r>
          </a:p>
          <a:p>
            <a:r>
              <a:rPr lang="nb-NO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Greske begreper – etos, logos, </a:t>
            </a:r>
            <a:r>
              <a:rPr lang="nb-NO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patos og </a:t>
            </a:r>
            <a:r>
              <a:rPr lang="nb-NO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kairos</a:t>
            </a:r>
            <a:endParaRPr lang="nb-NO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666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Etos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Tillit. Dersom du skal tro på det noen forteller deg, må du ha tillit til dem.</a:t>
            </a:r>
          </a:p>
          <a:p>
            <a:r>
              <a:rPr lang="nb-NO" dirty="0" smtClean="0"/>
              <a:t>Troverdighet. Mottakeren må bli overbevist om at den som presenterer noe, kan mye om emnet. Kunnskapsministeren, idrettsutøvere</a:t>
            </a:r>
          </a:p>
          <a:p>
            <a:r>
              <a:rPr lang="nb-NO" dirty="0" smtClean="0"/>
              <a:t>Når du er i et intervju om en stilling, må du bygge opp en tillit til at du er den rette for jobben.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25827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Logos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3600" dirty="0" smtClean="0"/>
              <a:t>Fornuft</a:t>
            </a:r>
          </a:p>
          <a:p>
            <a:r>
              <a:rPr lang="nb-NO" sz="3600" dirty="0" smtClean="0"/>
              <a:t>Tall, statistikker, alt som kan måles</a:t>
            </a:r>
          </a:p>
          <a:p>
            <a:r>
              <a:rPr lang="nb-NO" sz="3600" dirty="0" smtClean="0"/>
              <a:t>God argumentasjon med påstand og begrunnelse. Viktig i artikler.</a:t>
            </a:r>
            <a:endParaRPr lang="nb-NO" sz="3600" dirty="0"/>
          </a:p>
        </p:txBody>
      </p:sp>
    </p:spTree>
    <p:extLst>
      <p:ext uri="{BB962C8B-B14F-4D97-AF65-F5344CB8AC3E}">
        <p14:creationId xmlns:p14="http://schemas.microsoft.com/office/powerpoint/2010/main" val="1815809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sz="4900" dirty="0" smtClean="0"/>
              <a:t>Patos</a:t>
            </a:r>
            <a:endParaRPr lang="nb-NO" sz="49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nb-NO" dirty="0" smtClean="0"/>
              <a:t>Appellerer til følelsene</a:t>
            </a:r>
          </a:p>
          <a:p>
            <a:r>
              <a:rPr lang="nb-NO" dirty="0" smtClean="0"/>
              <a:t>Virkemidler som gjør mottakeren sint, opprørt, glad, trist, redd, håpefull.</a:t>
            </a:r>
          </a:p>
          <a:p>
            <a:r>
              <a:rPr lang="nb-NO" dirty="0" smtClean="0"/>
              <a:t>Brukes ofte i annonser for å få mottakeren til å handle, f.eks. hjelpeorganisasjoner som viser barn i nød.</a:t>
            </a:r>
          </a:p>
          <a:p>
            <a:r>
              <a:rPr lang="nb-NO" dirty="0" smtClean="0"/>
              <a:t>Røykekampanjer skaper ofte frykt for å skremme oss bort fra røyking.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53968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</a:t>
            </a:r>
            <a:r>
              <a:rPr lang="nb-NO" dirty="0" smtClean="0"/>
              <a:t>airos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Forståelse for tid og sted.</a:t>
            </a:r>
          </a:p>
          <a:p>
            <a:r>
              <a:rPr lang="nb-NO" dirty="0" smtClean="0"/>
              <a:t>Når et budskap skal presenteres, spiller tidspunkt og sted en rolle for hvordan budskapet blir mottatt.</a:t>
            </a:r>
          </a:p>
          <a:p>
            <a:r>
              <a:rPr lang="nb-NO" dirty="0" smtClean="0"/>
              <a:t>Røykekampanjer er ofte når et nytt år begynner. Da er det mange nyttårsløfter som blir gitt.</a:t>
            </a:r>
          </a:p>
          <a:p>
            <a:r>
              <a:rPr lang="nb-NO" dirty="0" smtClean="0"/>
              <a:t>Slankekampanjer er ofte når sommeren står for døren.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40570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30753" y="634678"/>
            <a:ext cx="3625223" cy="994122"/>
          </a:xfrm>
        </p:spPr>
        <p:txBody>
          <a:bodyPr>
            <a:noAutofit/>
          </a:bodyPr>
          <a:lstStyle/>
          <a:p>
            <a:pPr algn="l"/>
            <a:r>
              <a:rPr lang="nb-NO" sz="4000" dirty="0" smtClean="0"/>
              <a:t>Muntlige framføringer</a:t>
            </a:r>
            <a:endParaRPr lang="nb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3356992"/>
            <a:ext cx="8229600" cy="2769171"/>
          </a:xfrm>
        </p:spPr>
        <p:txBody>
          <a:bodyPr>
            <a:normAutofit/>
          </a:bodyPr>
          <a:lstStyle/>
          <a:p>
            <a:r>
              <a:rPr lang="nb-NO" sz="2500" dirty="0" smtClean="0"/>
              <a:t>Snakk </a:t>
            </a:r>
            <a:r>
              <a:rPr lang="nb-NO" sz="2500" dirty="0" smtClean="0"/>
              <a:t>høyt og </a:t>
            </a:r>
            <a:r>
              <a:rPr lang="nb-NO" sz="2500" dirty="0" smtClean="0"/>
              <a:t>tydelig.</a:t>
            </a:r>
            <a:endParaRPr lang="nb-NO" sz="2500" dirty="0" smtClean="0"/>
          </a:p>
          <a:p>
            <a:r>
              <a:rPr lang="nb-NO" sz="2500" dirty="0" smtClean="0"/>
              <a:t>Se på den eller de du snakker til. Kontakt er viktig for å holde på interessen.</a:t>
            </a:r>
          </a:p>
          <a:p>
            <a:r>
              <a:rPr lang="nb-NO" sz="2500" dirty="0" smtClean="0"/>
              <a:t>Bruk hjelpemidler. Tekst, bilder, lyd.</a:t>
            </a:r>
            <a:endParaRPr lang="nb-NO" sz="2500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094" y="587870"/>
            <a:ext cx="3782368" cy="2553098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494450" y="2060848"/>
            <a:ext cx="3861526" cy="2027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nb-NO" sz="2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Forbered deg godt. Du må kunne snakke uten å lese opp fra manus hele tiden.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81223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Digital presentasjon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Enkelt. Ikke overdriv med virkemidler. Budskapet må ikke drukne.</a:t>
            </a:r>
          </a:p>
          <a:p>
            <a:r>
              <a:rPr lang="nb-NO" dirty="0" smtClean="0"/>
              <a:t>Nøkkelord.</a:t>
            </a:r>
          </a:p>
          <a:p>
            <a:r>
              <a:rPr lang="nb-NO" dirty="0" smtClean="0"/>
              <a:t>Stor skrift. Dette er størrelse 30. Bør ikke være mindre.</a:t>
            </a:r>
          </a:p>
          <a:p>
            <a:r>
              <a:rPr lang="nb-NO" dirty="0" smtClean="0"/>
              <a:t>Tydelige farger og kontraster.</a:t>
            </a:r>
          </a:p>
          <a:p>
            <a:r>
              <a:rPr lang="nb-NO" dirty="0" smtClean="0"/>
              <a:t>Hjernen husker bilder bedre enn ord.</a:t>
            </a:r>
          </a:p>
          <a:p>
            <a:r>
              <a:rPr lang="nb-NO" dirty="0" smtClean="0"/>
              <a:t>Ikke for mange lysbilder.</a:t>
            </a:r>
          </a:p>
          <a:p>
            <a:r>
              <a:rPr lang="nb-NO" dirty="0" smtClean="0"/>
              <a:t>Sjekk rettskriving.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09090039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44</TotalTime>
  <Words>507</Words>
  <Application>Microsoft Office PowerPoint</Application>
  <PresentationFormat>Skjermfremvisning (4:3)</PresentationFormat>
  <Paragraphs>62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Lysbildetitler</vt:lpstr>
      </vt:variant>
      <vt:variant>
        <vt:i4>13</vt:i4>
      </vt:variant>
    </vt:vector>
  </HeadingPairs>
  <TitlesOfParts>
    <vt:vector size="15" baseType="lpstr">
      <vt:lpstr>Signatur_mal</vt:lpstr>
      <vt:lpstr>1_Signatur_mal</vt:lpstr>
      <vt:lpstr> Muntlig kommunikasjon</vt:lpstr>
      <vt:lpstr>PowerPoint-presentasjon</vt:lpstr>
      <vt:lpstr>Tre appellformer</vt:lpstr>
      <vt:lpstr>Etos</vt:lpstr>
      <vt:lpstr>Logos</vt:lpstr>
      <vt:lpstr> Patos</vt:lpstr>
      <vt:lpstr>Kairos</vt:lpstr>
      <vt:lpstr>Muntlige framføringer</vt:lpstr>
      <vt:lpstr>Digital presentasjon</vt:lpstr>
      <vt:lpstr>Innholdet i presentasjonen</vt:lpstr>
      <vt:lpstr>En god lytter</vt:lpstr>
      <vt:lpstr>Vurdering av presentasjon</vt:lpstr>
      <vt:lpstr>Ulike roller i en samtale</vt:lpstr>
    </vt:vector>
  </TitlesOfParts>
  <Company>Fagbokforlaget VB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Muntlig kommunikasjon</dc:title>
  <dc:creator>Ingvild Sommer</dc:creator>
  <cp:lastModifiedBy>Ingvild Sommer</cp:lastModifiedBy>
  <cp:revision>5</cp:revision>
  <dcterms:created xsi:type="dcterms:W3CDTF">2013-08-08T07:42:19Z</dcterms:created>
  <dcterms:modified xsi:type="dcterms:W3CDTF">2013-08-08T12:21:12Z</dcterms:modified>
</cp:coreProperties>
</file>