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13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09.08.2013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55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56" name="TextShape 3"/>
          <p:cNvSpPr txBox="1"/>
          <p:nvPr/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/>
              <a:t>Retorikk og muntlig kommunikasjon</a:t>
            </a:r>
            <a:endParaRPr lang="nb-NO" sz="3200" dirty="0"/>
          </a:p>
        </p:txBody>
      </p:sp>
      <p:sp>
        <p:nvSpPr>
          <p:cNvPr id="57" name="TextShape 4"/>
          <p:cNvSpPr txBox="1"/>
          <p:nvPr/>
        </p:nvSpPr>
        <p:spPr>
          <a:xfrm>
            <a:off x="630096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lnSpc>
                <a:spcPct val="150000"/>
              </a:lnSpc>
              <a:buSzPct val="45000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Fem faser som er viktig for en muntlig framføring</a:t>
            </a:r>
          </a:p>
          <a:p>
            <a:pPr lvl="1">
              <a:lnSpc>
                <a:spcPct val="150000"/>
              </a:lnSpc>
              <a:buSzPct val="45000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Inventio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Finne momenter, bestemme seg for innholdet</a:t>
            </a:r>
          </a:p>
          <a:p>
            <a:pPr lvl="1">
              <a:lnSpc>
                <a:spcPct val="150000"/>
              </a:lnSpc>
              <a:buSzPct val="45000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Dispositio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Lage disposisjon</a:t>
            </a:r>
          </a:p>
          <a:p>
            <a:pPr lvl="1">
              <a:lnSpc>
                <a:spcPct val="150000"/>
              </a:lnSpc>
              <a:buSzPct val="45000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Elocutio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Formulere argumentene, finne en stil</a:t>
            </a:r>
          </a:p>
          <a:p>
            <a:pPr lvl="1">
              <a:lnSpc>
                <a:spcPct val="150000"/>
              </a:lnSpc>
              <a:buSzPct val="45000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Memoria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Huske, lære seg talen</a:t>
            </a:r>
          </a:p>
          <a:p>
            <a:pPr lvl="1">
              <a:lnSpc>
                <a:spcPct val="150000"/>
              </a:lnSpc>
              <a:buSzPct val="45000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Actio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Framføre</a:t>
            </a:r>
          </a:p>
        </p:txBody>
      </p:sp>
    </p:spTree>
    <p:extLst>
      <p:ext uri="{BB962C8B-B14F-4D97-AF65-F5344CB8AC3E}">
        <p14:creationId xmlns:p14="http://schemas.microsoft.com/office/powerpoint/2010/main" val="5288312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91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92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Vurdering av 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innhald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3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Rød tråd?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Tydelig disposisjon?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 innholdet tilpasset publikum?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Fikk publikum mer kunnskap?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Hvilke appellformer preget foredraget?</a:t>
            </a:r>
          </a:p>
        </p:txBody>
      </p:sp>
    </p:spTree>
    <p:extLst>
      <p:ext uri="{BB962C8B-B14F-4D97-AF65-F5344CB8AC3E}">
        <p14:creationId xmlns:p14="http://schemas.microsoft.com/office/powerpoint/2010/main" val="13264352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61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Inventio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Finne argumenter som passer til innholdet og vil virke </a:t>
            </a:r>
          </a:p>
          <a:p>
            <a:r>
              <a:rPr lang="nb-NO" dirty="0"/>
              <a:t>overbevisende.</a:t>
            </a:r>
          </a:p>
          <a:p>
            <a:endParaRPr lang="nb-NO" dirty="0"/>
          </a:p>
          <a:p>
            <a:r>
              <a:rPr lang="nb-NO" dirty="0"/>
              <a:t>Fakta? Sitater? Sammenlikninger? Eksempler</a:t>
            </a:r>
            <a:r>
              <a:rPr lang="nb-NO" dirty="0" smtClean="0"/>
              <a:t>?</a:t>
            </a:r>
            <a:endParaRPr lang="nn-NO" dirty="0"/>
          </a:p>
          <a:p>
            <a:endParaRPr lang="nb-NO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550" y="1729581"/>
            <a:ext cx="3009900" cy="4267200"/>
          </a:xfrm>
        </p:spPr>
      </p:pic>
    </p:spTree>
    <p:extLst>
      <p:ext uri="{BB962C8B-B14F-4D97-AF65-F5344CB8AC3E}">
        <p14:creationId xmlns:p14="http://schemas.microsoft.com/office/powerpoint/2010/main" val="39399067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63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64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Dispositio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7" y="1628800"/>
            <a:ext cx="7930864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Begynnelsen. Innledningen.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Skape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kontakt med tilhøreren. Gi et positivt inntrykk.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Midten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Hovedtankene.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Budskapet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må komme klart fram. Viktige momenter først.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Avslutningen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Konklusjonen.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Oppsummering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oppfordring, henvisning til innledningen.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7711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68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 err="1"/>
              <a:t>Elocutio</a:t>
            </a:r>
            <a:endParaRPr sz="3200" dirty="0"/>
          </a:p>
        </p:txBody>
      </p:sp>
      <p:sp>
        <p:nvSpPr>
          <p:cNvPr id="69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lnSpc>
                <a:spcPct val="150000"/>
              </a:lnSpc>
              <a:buSzPct val="45000"/>
              <a:buFont typeface="StarSymbol"/>
              <a:buChar char=""/>
            </a:pPr>
            <a:endParaRPr sz="2400"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1556792"/>
            <a:ext cx="82285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45000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Formulere slik at du oppnår ønsket virkning.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Hva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husker du fra retorikken?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Etos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Tillit. For at du skal bli trodd.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Logos. Fornuft. Holdbare argumenter.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Patos. Følelser. Tilhøreren blir følelsesmessig engasjert.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Aptum. Velge stil. Formell? Humoristisk? Alvorlig?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Kairos. Sammenhengen som talen eller foredraget skal fremføres i. 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9776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72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Memoria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3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/>
              <a:t> 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1612094"/>
            <a:ext cx="77479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Det viktigste hjelpemiddelet mot nervøsitet: Vite hva du skal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Løsrive deg fra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teksten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Få kontakt med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tilhørerne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Pugg innledningen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896580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endParaRPr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Actio</a:t>
            </a:r>
            <a:endParaRPr lang="nb-NO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SzPct val="45000"/>
            </a:pPr>
            <a:r>
              <a:rPr lang="nb-NO" dirty="0"/>
              <a:t>Hvordan budskapet framføres</a:t>
            </a:r>
          </a:p>
          <a:p>
            <a:pPr marL="0" indent="0">
              <a:lnSpc>
                <a:spcPct val="150000"/>
              </a:lnSpc>
              <a:buSzPct val="45000"/>
              <a:buNone/>
            </a:pPr>
            <a:endParaRPr lang="nb-NO" dirty="0"/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Talen: Stemmen, kroppsspråk</a:t>
            </a:r>
          </a:p>
          <a:p>
            <a:pPr>
              <a:lnSpc>
                <a:spcPct val="150000"/>
              </a:lnSpc>
              <a:buSzPct val="45000"/>
            </a:pPr>
            <a:endParaRPr lang="nb-NO" dirty="0"/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Foredrag: Flere virkemidler</a:t>
            </a:r>
          </a:p>
          <a:p>
            <a:pPr>
              <a:lnSpc>
                <a:spcPct val="150000"/>
              </a:lnSpc>
              <a:buSzPct val="45000"/>
            </a:pPr>
            <a:endParaRPr lang="nb-NO" dirty="0"/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Viktig med et aksepterende miljø i klassen</a:t>
            </a:r>
          </a:p>
          <a:p>
            <a:endParaRPr lang="nb-NO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713517"/>
            <a:ext cx="4038600" cy="2307771"/>
          </a:xfrm>
        </p:spPr>
      </p:pic>
    </p:spTree>
    <p:extLst>
      <p:ext uri="{BB962C8B-B14F-4D97-AF65-F5344CB8AC3E}">
        <p14:creationId xmlns:p14="http://schemas.microsoft.com/office/powerpoint/2010/main" val="13054638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79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80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/>
              <a:t>Gode råd for </a:t>
            </a:r>
            <a:r>
              <a:rPr lang="nb-NO" sz="3200" dirty="0" smtClean="0"/>
              <a:t>framføringen</a:t>
            </a:r>
            <a:endParaRPr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9301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Varier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stemmebruken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Rolig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tempo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Pauser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Øyekontakt. Viktig for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kommunikasjonen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Kroppsspråket. Hendene.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Klærne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Hjelpemidler. Synliggjør og poengterer det du snakker om</a:t>
            </a:r>
          </a:p>
          <a:p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571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83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84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Bruk av presentasjonsverktøy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5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er den viktigste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Stikkord som skal utdype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Unngå skrivefeil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Bildene må vise et poeng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Maks sju punkter pr lysbilde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Begrens antall lysbilder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Alle skal se hva du vil vise</a:t>
            </a:r>
          </a:p>
        </p:txBody>
      </p:sp>
    </p:spTree>
    <p:extLst>
      <p:ext uri="{BB962C8B-B14F-4D97-AF65-F5344CB8AC3E}">
        <p14:creationId xmlns:p14="http://schemas.microsoft.com/office/powerpoint/2010/main" val="14023210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87" name="CustomShape 2"/>
          <p:cNvSpPr/>
          <p:nvPr/>
        </p:nvSpPr>
        <p:spPr>
          <a:xfrm>
            <a:off x="457200" y="1640464"/>
            <a:ext cx="8228520" cy="4524840"/>
          </a:xfrm>
          <a:prstGeom prst="rect">
            <a:avLst/>
          </a:prstGeom>
        </p:spPr>
      </p:sp>
      <p:sp>
        <p:nvSpPr>
          <p:cNvPr id="88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Vurdering av 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framføringen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9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Stemmebruk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Øyekontakt? Kunne personen manus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Troverdig? Kunne emnet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Hjelpemidlene – understreket de budskapet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Ble publikum engasjert?</a:t>
            </a:r>
          </a:p>
        </p:txBody>
      </p:sp>
    </p:spTree>
    <p:extLst>
      <p:ext uri="{BB962C8B-B14F-4D97-AF65-F5344CB8AC3E}">
        <p14:creationId xmlns:p14="http://schemas.microsoft.com/office/powerpoint/2010/main" val="192045762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21</TotalTime>
  <Words>287</Words>
  <Application>Microsoft Office PowerPoint</Application>
  <PresentationFormat>Skjermfremvisning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signatur_mal</vt:lpstr>
      <vt:lpstr>PowerPoint-presentasjon</vt:lpstr>
      <vt:lpstr>Inventio</vt:lpstr>
      <vt:lpstr>PowerPoint-presentasjon</vt:lpstr>
      <vt:lpstr>PowerPoint-presentasjon</vt:lpstr>
      <vt:lpstr>PowerPoint-presentasjon</vt:lpstr>
      <vt:lpstr>Actio</vt:lpstr>
      <vt:lpstr>PowerPoint-presentasjon</vt:lpstr>
      <vt:lpstr>PowerPoint-presentasjon</vt:lpstr>
      <vt:lpstr>PowerPoint-presentasjon</vt:lpstr>
      <vt:lpstr>PowerPoint-presentasjon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Ingvild Sommer</dc:creator>
  <cp:lastModifiedBy>Ingvild Sommer</cp:lastModifiedBy>
  <cp:revision>4</cp:revision>
  <dcterms:created xsi:type="dcterms:W3CDTF">2013-08-08T18:25:51Z</dcterms:created>
  <dcterms:modified xsi:type="dcterms:W3CDTF">2013-08-09T09:16:30Z</dcterms:modified>
</cp:coreProperties>
</file>