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 lettere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979712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259632" y="379075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Studieteknikk for mer effektiv læring</a:t>
            </a:r>
            <a:endParaRPr lang="nn-NO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Hvordan huske bedre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stoffet flere ganger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sammendrag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undervis hverandre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husketeknikker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61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Husketeknikker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 huskeord eller huskesetninger for viktige fakta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Eksempel: Min Venn Terje Madsen Jaget Sultne Ulver Ned Pipa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Dette er planetene i vårt solsystem, nevnt fra sola og utover: Merkur, Venus, Tellus, Mars, Jupiter, Saturn, Uranus, Neptun, Pluto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memorering: Lag en reiserute og legg inn et viktig begrep på ulike kjente steder (se eksempel i boka)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8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 kan du gjøre utenom timene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Snakk ofte med medelever om fagstoff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Følg med på det som skjer i verden og i ditt nærmiljø: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aviser, følg med på Internett og delta gjerne i diskusjoner, skriv i blogger og bruk sosiale medier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om igjen stoff du har hatt på skolen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gjennom notater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i læreboka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Forbered deg til neste dag 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1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Hvordan lære best i yrkesfagene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følg nøye med når noen viser hvordan et arbeid skal utføres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utfør den samme oppgaven selv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og skriv om det samme emnet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lær faguttrykkene til emnet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5093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 er aldri for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seint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vil forbedre resultatene i de fagene du arbeider mest med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hjernen hjelper til ved å lage flere hjerneceller i de områdene du bruker mye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godt råd: legg inn ekstra arbeid i vanskelige fag 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8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lese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fagtekster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ær oppmerksom, nysgjerrig og engasjert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slik: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på bilder 					b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innledninger					i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sammendrag/siste avsnitt/slutten		s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overskrifter					o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nb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 lær betydningen av nye ord			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datamaskin 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 et oversiktlig mappesystem for alle fagene dine på datamaskinen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bør lagre dokumentene dine både på datamaskinen og på skolenettet. mange velger også å lagre i skyen i tillegg.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3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Internett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bare pålitelige kilder.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aktiv og let etter stoff på nettsteder, i blogger og i leksikon. legg viktig stoff inn i mapper.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sosiale medier på en smart måte: still faglige spørsmål, be om tips og råd.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oppmerksom på lover om personvern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vær forsiktig med å legge ut personlig informasjon og bilder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0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Skriv nøkkelord i to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kolonner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2552700"/>
            <a:ext cx="6838950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907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Skriv nøkkelord i tre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kolonner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28800"/>
            <a:ext cx="6621750" cy="3924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65859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tankekart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44780"/>
            <a:ext cx="8229600" cy="42368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05473281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357</Words>
  <Application>Microsoft Office PowerPoint</Application>
  <PresentationFormat>Skjermfremvisning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5" baseType="lpstr">
      <vt:lpstr>Arial</vt:lpstr>
      <vt:lpstr>Calibri</vt:lpstr>
      <vt:lpstr>Signatur_mal</vt:lpstr>
      <vt:lpstr>PowerPoint-presentasjon</vt:lpstr>
      <vt:lpstr>Hvordan lære best i yrkesfagene?</vt:lpstr>
      <vt:lpstr>Det er aldri for seint</vt:lpstr>
      <vt:lpstr>Å lese fagtekster</vt:lpstr>
      <vt:lpstr>Bruk av datamaskin </vt:lpstr>
      <vt:lpstr>Internett</vt:lpstr>
      <vt:lpstr>Skriv nøkkelord i to kolonner</vt:lpstr>
      <vt:lpstr>Skriv nøkkelord i tre kolonner</vt:lpstr>
      <vt:lpstr>Lag tankekart</vt:lpstr>
      <vt:lpstr>Hvordan huske bedre?</vt:lpstr>
      <vt:lpstr>Husketeknikker</vt:lpstr>
      <vt:lpstr>Hva kan du gjøre utenom timene?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12</cp:revision>
  <dcterms:created xsi:type="dcterms:W3CDTF">2013-08-08T07:19:57Z</dcterms:created>
  <dcterms:modified xsi:type="dcterms:W3CDTF">2014-08-27T14:00:18Z</dcterms:modified>
</cp:coreProperties>
</file>