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13.08.2013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13.08.2013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mtClean="0"/>
              <a:t>Kap 9 </a:t>
            </a:r>
            <a:br>
              <a:rPr lang="nb-NO" smtClean="0"/>
            </a:br>
            <a:r>
              <a:rPr lang="nb-NO" smtClean="0"/>
              <a:t>Fordjupingsoppgåva</a:t>
            </a:r>
            <a:endParaRPr lang="nb-NO" smtClean="0"/>
          </a:p>
        </p:txBody>
      </p:sp>
      <p:sp>
        <p:nvSpPr>
          <p:cNvPr id="2051" name="Undertittel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Lærerplanen seier at eleven skal kunne: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dirty="0"/>
              <a:t>gjennomføre en selvvalgt og utforskende fordypningsoppgave med språklig, litterært eller annet norskfaglig emne, og velge kommunikasjonsverktøy ut fra faglige behov</a:t>
            </a:r>
            <a:endParaRPr lang="nb-NO" dirty="0" smtClean="0"/>
          </a:p>
        </p:txBody>
      </p:sp>
      <p:pic>
        <p:nvPicPr>
          <p:cNvPr id="2052" name="Picture 5" descr="k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350" y="1556792"/>
            <a:ext cx="3333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80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Kjennetegn ved fordypningsoppgaven:</a:t>
            </a: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større individuelt, norskfaglig arbeide</a:t>
            </a:r>
          </a:p>
          <a:p>
            <a:r>
              <a:rPr lang="nb-NO" dirty="0"/>
              <a:t>presentasjonsform: skriftlig, muntlig eller som sammensatt tekst</a:t>
            </a:r>
          </a:p>
          <a:p>
            <a:r>
              <a:rPr lang="nb-NO" dirty="0"/>
              <a:t>emnet kan være om litteratur, språk eller massemedier </a:t>
            </a:r>
          </a:p>
          <a:p>
            <a:r>
              <a:rPr lang="nb-NO" dirty="0"/>
              <a:t>eller evt. en kombinasjon av disse emnene </a:t>
            </a:r>
          </a:p>
        </p:txBody>
      </p:sp>
    </p:spTree>
    <p:extLst>
      <p:ext uri="{BB962C8B-B14F-4D97-AF65-F5344CB8AC3E}">
        <p14:creationId xmlns:p14="http://schemas.microsoft.com/office/powerpoint/2010/main" val="29288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Faser i arbeidet:</a:t>
            </a:r>
            <a:endParaRPr lang="nb-NO" dirty="0" smtClean="0"/>
          </a:p>
        </p:txBody>
      </p:sp>
      <p:sp>
        <p:nvSpPr>
          <p:cNvPr id="4099" name="Plassholder for innhold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Du skal arbeide ut fra en </a:t>
            </a:r>
            <a:r>
              <a:rPr lang="nb-NO" i="1" dirty="0"/>
              <a:t>problemstilling</a:t>
            </a:r>
          </a:p>
          <a:p>
            <a:pPr>
              <a:buNone/>
            </a:pPr>
            <a:r>
              <a:rPr lang="nb-NO" dirty="0"/>
              <a:t>som avgrenser besvarelsen din </a:t>
            </a:r>
          </a:p>
          <a:p>
            <a:r>
              <a:rPr lang="nb-NO" dirty="0"/>
              <a:t>Du må finne og lese  primær- og sekundærlitteratur</a:t>
            </a:r>
          </a:p>
          <a:p>
            <a:pPr eaLnBrk="1" hangingPunct="1"/>
            <a:endParaRPr lang="nb-NO" dirty="0" smtClean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54409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Faser </a:t>
            </a:r>
            <a:r>
              <a:rPr lang="nb-NO" dirty="0" smtClean="0"/>
              <a:t>i arbeidet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Du må begynne disponering og utformingen av innholdet tilpasset den presentasjonsformen du velger</a:t>
            </a:r>
          </a:p>
          <a:p>
            <a:r>
              <a:rPr lang="nb-NO" dirty="0"/>
              <a:t>Du må skrive, utforme eller innlære presentasjonen</a:t>
            </a:r>
          </a:p>
          <a:p>
            <a:pPr eaLnBrk="1" hangingPunct="1">
              <a:buFont typeface="Arial" charset="0"/>
              <a:buNone/>
            </a:pPr>
            <a:endParaRPr lang="nb-NO" dirty="0" smtClean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301191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Bruk av </a:t>
            </a:r>
            <a:r>
              <a:rPr lang="nb-NO" dirty="0" smtClean="0"/>
              <a:t>kilder</a:t>
            </a: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Du skal lage din egen selvstendige tekst</a:t>
            </a:r>
          </a:p>
          <a:p>
            <a:r>
              <a:rPr lang="nb-NO" dirty="0"/>
              <a:t>Riktig bruk av kildene er et hovedkriterium  for å få god karakter</a:t>
            </a:r>
          </a:p>
          <a:p>
            <a:r>
              <a:rPr lang="nb-NO" dirty="0"/>
              <a:t>Kildene må oppgis til læreren og evt. tilhørere</a:t>
            </a:r>
          </a:p>
        </p:txBody>
      </p:sp>
    </p:spTree>
    <p:extLst>
      <p:ext uri="{BB962C8B-B14F-4D97-AF65-F5344CB8AC3E}">
        <p14:creationId xmlns:p14="http://schemas.microsoft.com/office/powerpoint/2010/main" val="313153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29</TotalTime>
  <Words>145</Words>
  <Application>Microsoft Office PowerPoint</Application>
  <PresentationFormat>Skjermfremvisning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Signatur_mal</vt:lpstr>
      <vt:lpstr>Kap 9  Fordjupingsoppgåva</vt:lpstr>
      <vt:lpstr>Kjennetegn ved fordypningsoppgaven:</vt:lpstr>
      <vt:lpstr>Faser i arbeidet:</vt:lpstr>
      <vt:lpstr>Faser i arbeidet</vt:lpstr>
      <vt:lpstr>Bruk av kilder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 9  Fordjupingsoppgåva</dc:title>
  <dc:creator>Ingvild Sommer</dc:creator>
  <cp:lastModifiedBy>Ingvild Sommer</cp:lastModifiedBy>
  <cp:revision>3</cp:revision>
  <dcterms:created xsi:type="dcterms:W3CDTF">2013-08-13T12:55:24Z</dcterms:created>
  <dcterms:modified xsi:type="dcterms:W3CDTF">2013-08-13T13:24:53Z</dcterms:modified>
</cp:coreProperties>
</file>