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80" d="100"/>
          <a:sy n="80" d="100"/>
        </p:scale>
        <p:origin x="-8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nb-NO" dirty="0" smtClean="0"/>
              <a:t>Litteraturen </a:t>
            </a:r>
            <a:r>
              <a:rPr lang="nb-NO" dirty="0" smtClean="0"/>
              <a:t>fra </a:t>
            </a:r>
            <a:r>
              <a:rPr lang="nb-NO" dirty="0" smtClean="0"/>
              <a:t>1850 til 1900</a:t>
            </a:r>
            <a:endParaRPr lang="nb-NO" dirty="0"/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En </a:t>
            </a:r>
            <a:r>
              <a:rPr lang="nb-NO" dirty="0" smtClean="0"/>
              <a:t>oversikt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414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Naturalismen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En form for realisme som er inspirert av naturvitenskapens metoder.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Den franske forfatteren Emile Zola (1840-1902) utformet realismens prinsipper.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Naturalistene gir svært detaljerte skildringer av nøden og elendigheten som preget mange menneskers liv.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6251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Naturalistenes menneskesyn</a:t>
            </a:r>
            <a:endParaRPr lang="nb-NO" dirty="0"/>
          </a:p>
        </p:txBody>
      </p:sp>
      <p:pic>
        <p:nvPicPr>
          <p:cNvPr id="7" name="Plassholder for innhold 6" descr="kampen for tilværelse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96027" y="1600200"/>
            <a:ext cx="3360946" cy="4525963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Deterministisk menneskesyn - livet er forutbestemt av arv og miljø og </a:t>
            </a:r>
            <a:r>
              <a:rPr lang="nb-NO" dirty="0" smtClean="0"/>
              <a:t>samfunnsforhold. Er </a:t>
            </a:r>
            <a:r>
              <a:rPr lang="nb-NO" dirty="0"/>
              <a:t>du født fattig, vil du forbli fattig.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Pessimistisk.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311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Tidlig 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 smtClean="0"/>
              <a:t>I </a:t>
            </a:r>
            <a:r>
              <a:rPr lang="nb-NO" sz="3000" dirty="0"/>
              <a:t>1890-årene bryter flere unge forfattere med den realistiske skrivemåten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Knut Hamsun og Sigbjørn Obstfelder er noen av dem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Inspirasjon fra forfattere som Charles Baudelaire (fransk) og Walt Whitman (amerikansk)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30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Subjektiv dikting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Diktningen fokuserer på individets opplevelse av det moderne samfunnet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Skildringene var subjektive, ikke realistiske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Mente mennesket følte seg ensomt og fremmedgjort i det nye industrisamfunnet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37258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Tidleg modernisme</a:t>
            </a:r>
            <a:endParaRPr lang="nb-NO" dirty="0"/>
          </a:p>
        </p:txBody>
      </p:sp>
      <p:pic>
        <p:nvPicPr>
          <p:cNvPr id="5" name="Plassholder for innhold 4" descr="Aften på Karl Joha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5092" y="1715046"/>
            <a:ext cx="4228182" cy="2650058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Eksperimenterte med form</a:t>
            </a:r>
          </a:p>
          <a:p>
            <a:r>
              <a:rPr lang="nb-NO" dirty="0"/>
              <a:t>Skrev om fremmedfølelse</a:t>
            </a:r>
          </a:p>
          <a:p>
            <a:r>
              <a:rPr lang="nb-NO" dirty="0"/>
              <a:t>Dyster stemning</a:t>
            </a:r>
          </a:p>
          <a:p>
            <a:r>
              <a:rPr lang="nb-NO"/>
              <a:t>Opptatt av ”det ubevisste sjeleliv” og outsideren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110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Store samfunnsendringer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Industrialiseringen skyter fart</a:t>
            </a:r>
          </a:p>
          <a:p>
            <a:endParaRPr lang="nb-NO" dirty="0"/>
          </a:p>
          <a:p>
            <a:r>
              <a:rPr lang="nb-NO" dirty="0"/>
              <a:t>Ny teknologi</a:t>
            </a:r>
          </a:p>
          <a:p>
            <a:endParaRPr lang="nb-NO" dirty="0"/>
          </a:p>
          <a:p>
            <a:r>
              <a:rPr lang="nb-NO" dirty="0"/>
              <a:t>Byene vokser</a:t>
            </a:r>
          </a:p>
          <a:p>
            <a:endParaRPr lang="nb-NO" dirty="0"/>
          </a:p>
          <a:p>
            <a:r>
              <a:rPr lang="nb-NO" dirty="0"/>
              <a:t>Flyttestrøm fra bygd til </a:t>
            </a:r>
            <a:r>
              <a:rPr lang="nb-NO" dirty="0" smtClean="0"/>
              <a:t>by</a:t>
            </a: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611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Nye utfordringer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Arbeiderklassen vokste</a:t>
            </a:r>
          </a:p>
          <a:p>
            <a:endParaRPr lang="nb-NO" dirty="0"/>
          </a:p>
          <a:p>
            <a:r>
              <a:rPr lang="nb-NO" dirty="0"/>
              <a:t>Mye sosial nød</a:t>
            </a:r>
          </a:p>
          <a:p>
            <a:endParaRPr lang="nb-NO" dirty="0"/>
          </a:p>
          <a:p>
            <a:r>
              <a:rPr lang="nb-NO" dirty="0"/>
              <a:t>Kamp for stemmerett for kvinner og arbeidere</a:t>
            </a:r>
          </a:p>
          <a:p>
            <a:endParaRPr lang="nb-NO" dirty="0"/>
          </a:p>
          <a:p>
            <a:r>
              <a:rPr lang="nb-NO" dirty="0"/>
              <a:t>Gamle autoriteter svekkes</a:t>
            </a:r>
            <a:r>
              <a:rPr lang="nb-NO" dirty="0" smtClean="0"/>
              <a:t>.</a:t>
            </a:r>
            <a:endParaRPr lang="nb-NO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62981"/>
            <a:ext cx="3962400" cy="3200400"/>
          </a:xfrm>
        </p:spPr>
      </p:pic>
    </p:spTree>
    <p:extLst>
      <p:ext uri="{BB962C8B-B14F-4D97-AF65-F5344CB8AC3E}">
        <p14:creationId xmlns:p14="http://schemas.microsoft.com/office/powerpoint/2010/main" val="4264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Nye tanker og ideer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Charles Darwin- evolusjonsteorien</a:t>
            </a:r>
          </a:p>
          <a:p>
            <a:endParaRPr lang="nb-NO" dirty="0"/>
          </a:p>
          <a:p>
            <a:r>
              <a:rPr lang="nb-NO" dirty="0"/>
              <a:t>Karl Marx - klassekamp</a:t>
            </a:r>
          </a:p>
          <a:p>
            <a:endParaRPr lang="nb-NO" dirty="0"/>
          </a:p>
          <a:p>
            <a:r>
              <a:rPr lang="nb-NO" dirty="0"/>
              <a:t>John Stuart Mill - kvinnefrigjøring</a:t>
            </a:r>
          </a:p>
          <a:p>
            <a:endParaRPr lang="nb-NO" dirty="0"/>
          </a:p>
          <a:p>
            <a:r>
              <a:rPr lang="nb-NO" dirty="0"/>
              <a:t>Søren Kierkegaard- eksistensfilosofi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8021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Litteraturen speiler samfunnet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 nye ideene inspirerte til å skrive en mer virkelighetsnær litteratur.</a:t>
            </a:r>
          </a:p>
          <a:p>
            <a:endParaRPr lang="nb-NO" dirty="0"/>
          </a:p>
          <a:p>
            <a:r>
              <a:rPr lang="nb-NO" dirty="0"/>
              <a:t>Problemorientert litteratur som skal avdekke falskhet og hykleri, sosial urettferdighet, undertrykkelse og mangel på frihet.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3129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Realistisk litteratur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Ga et virkelighetsnært bilde av hvordan folk levde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Ville vise folk det som var feil i samfunnet gjennom litteraturen.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Forfatterne ønsket en endring.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03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moderne gjennombruddet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 årene 1875 til 1890 blir det skrevet mye realistisk litteratur i Norge.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Den danske litteraturkritikeren Georg Brandes inspirerer norske forfattere til å skrive samfunnskritisk.</a:t>
            </a:r>
          </a:p>
          <a:p>
            <a:endParaRPr lang="nb-NO" dirty="0"/>
          </a:p>
          <a:p>
            <a:r>
              <a:rPr lang="nb-NO" dirty="0"/>
              <a:t>Forfattere som Bjørnson, Ibsen, Kielland, Skram og Garborg, skriver slik.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789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Realistiske skrivemåter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Sjangrene som blir brukt, er først og fremst roman, novelle og drama.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Detaljerte miljø- og personskildringer skal gjøre litteraturen virkelighetsnær.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Replikkene er virkelighetstro. </a:t>
            </a:r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300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Realistenes menneskesyn</a:t>
            </a:r>
            <a:endParaRPr lang="nb-NO" dirty="0"/>
          </a:p>
        </p:txBody>
      </p:sp>
      <p:pic>
        <p:nvPicPr>
          <p:cNvPr id="5" name="Plassholder for innhold 4" descr="telemarksjenter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4527" y="1700808"/>
            <a:ext cx="4168884" cy="3600400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Mente menneskene hadde fri vilje til å velge sine liv. Ble de vist hva som var galt i samfunnet, kunne de endre på det.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71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16</TotalTime>
  <Words>371</Words>
  <Application>Microsoft Office PowerPoint</Application>
  <PresentationFormat>On-screen Show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signatur_mal</vt:lpstr>
      <vt:lpstr>Litteraturen fra 1850 til 1900</vt:lpstr>
      <vt:lpstr>Store samfunnsendringer</vt:lpstr>
      <vt:lpstr>Nye utfordringer</vt:lpstr>
      <vt:lpstr>Nye tanker og ideer</vt:lpstr>
      <vt:lpstr>Litteraturen speiler samfunnet</vt:lpstr>
      <vt:lpstr>Realistisk litteratur</vt:lpstr>
      <vt:lpstr>Det moderne gjennombruddet</vt:lpstr>
      <vt:lpstr>Realistiske skrivemåter</vt:lpstr>
      <vt:lpstr>Realistenes menneskesyn</vt:lpstr>
      <vt:lpstr>Naturalismen</vt:lpstr>
      <vt:lpstr>Naturalistenes menneskesyn</vt:lpstr>
      <vt:lpstr>Tidlig modernisme</vt:lpstr>
      <vt:lpstr>Subjektiv dikting</vt:lpstr>
      <vt:lpstr>Tidleg modernisme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1850 til 1900</dc:title>
  <dc:creator>Ingvild Sommer</dc:creator>
  <cp:lastModifiedBy>Ingvild Sommer</cp:lastModifiedBy>
  <cp:revision>2</cp:revision>
  <dcterms:created xsi:type="dcterms:W3CDTF">2013-08-12T19:00:09Z</dcterms:created>
  <dcterms:modified xsi:type="dcterms:W3CDTF">2013-08-12T19:16:25Z</dcterms:modified>
</cp:coreProperties>
</file>