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23" d="100"/>
          <a:sy n="123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15.02.2021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nb-NO" dirty="0"/>
            </a:br>
            <a:r>
              <a:rPr lang="nb-NO" dirty="0"/>
              <a:t>800 – 1350: Norrøn litteratur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0" y="1600200"/>
            <a:ext cx="6754760" cy="4525963"/>
          </a:xfrm>
        </p:spPr>
      </p:pic>
    </p:spTree>
    <p:extLst>
      <p:ext uri="{BB962C8B-B14F-4D97-AF65-F5344CB8AC3E}">
        <p14:creationId xmlns:p14="http://schemas.microsoft.com/office/powerpoint/2010/main" val="4265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b-NO" dirty="0"/>
            </a:br>
            <a:r>
              <a:rPr lang="nb-NO" dirty="0"/>
              <a:t>Annen norrøn litteratur</a:t>
            </a:r>
            <a:br>
              <a:rPr lang="nb-NO" dirty="0"/>
            </a:br>
            <a:endParaRPr lang="nb-NO" dirty="0"/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b-NO" dirty="0"/>
              <a:t> </a:t>
            </a:r>
          </a:p>
          <a:p>
            <a:r>
              <a:rPr lang="nb-NO" dirty="0"/>
              <a:t>Skaldekvad</a:t>
            </a:r>
          </a:p>
          <a:p>
            <a:r>
              <a:rPr lang="nb-NO" dirty="0"/>
              <a:t>Fornaldarsagaene</a:t>
            </a:r>
          </a:p>
          <a:p>
            <a:r>
              <a:rPr lang="nb-NO" dirty="0"/>
              <a:t>Riddersagaene</a:t>
            </a:r>
          </a:p>
          <a:p>
            <a:r>
              <a:rPr lang="nb-NO" dirty="0"/>
              <a:t>Kongespeilet</a:t>
            </a:r>
          </a:p>
          <a:p>
            <a:r>
              <a:rPr lang="nb-NO"/>
              <a:t>Kirkelig litteratur</a:t>
            </a:r>
          </a:p>
        </p:txBody>
      </p:sp>
    </p:spTree>
    <p:extLst>
      <p:ext uri="{BB962C8B-B14F-4D97-AF65-F5344CB8AC3E}">
        <p14:creationId xmlns:p14="http://schemas.microsoft.com/office/powerpoint/2010/main" val="48487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b-NO" dirty="0"/>
            </a:br>
            <a:r>
              <a:rPr lang="nb-NO" dirty="0"/>
              <a:t>Vikingtida 793 – 1066</a:t>
            </a:r>
            <a:br>
              <a:rPr lang="nb-NO" dirty="0"/>
            </a:br>
            <a:endParaRPr lang="nb-NO" dirty="0"/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Vikingene: dyktige sjøfolk og navigatører</a:t>
            </a:r>
          </a:p>
          <a:p>
            <a:r>
              <a:rPr lang="nb-NO" dirty="0"/>
              <a:t>Både ransmenn og handelsfolk</a:t>
            </a:r>
          </a:p>
          <a:p>
            <a:r>
              <a:rPr lang="nb-NO" dirty="0"/>
              <a:t>De norske vikingene seilte vestover </a:t>
            </a:r>
          </a:p>
          <a:p>
            <a:r>
              <a:rPr lang="nb-NO" dirty="0"/>
              <a:t>793: Vikingtida innledes med angrepet på Lindisfarne i Nord-England</a:t>
            </a:r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187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Vikingtida 793 – 1066, forts.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Kong Olav Haraldsson, ”den </a:t>
            </a:r>
            <a:r>
              <a:rPr lang="nn-NO" dirty="0" err="1"/>
              <a:t>hellige</a:t>
            </a:r>
            <a:r>
              <a:rPr lang="nn-NO" dirty="0"/>
              <a:t>”,  </a:t>
            </a:r>
            <a:r>
              <a:rPr lang="nn-NO" dirty="0" err="1"/>
              <a:t>kristnet</a:t>
            </a:r>
            <a:r>
              <a:rPr lang="nn-NO" dirty="0"/>
              <a:t> Norge</a:t>
            </a:r>
            <a:endParaRPr lang="nb-NO" dirty="0"/>
          </a:p>
          <a:p>
            <a:r>
              <a:rPr lang="nn-NO" dirty="0" err="1"/>
              <a:t>Dyrkingen</a:t>
            </a:r>
            <a:r>
              <a:rPr lang="nn-NO" dirty="0"/>
              <a:t> av de norrøne </a:t>
            </a:r>
            <a:r>
              <a:rPr lang="nn-NO" dirty="0" err="1"/>
              <a:t>gudene</a:t>
            </a:r>
            <a:r>
              <a:rPr lang="nn-NO" dirty="0"/>
              <a:t> ble </a:t>
            </a:r>
            <a:r>
              <a:rPr lang="nn-NO" dirty="0" err="1"/>
              <a:t>forbudt</a:t>
            </a:r>
            <a:r>
              <a:rPr lang="nn-NO" dirty="0"/>
              <a:t>.</a:t>
            </a:r>
            <a:endParaRPr lang="nb-NO" dirty="0"/>
          </a:p>
          <a:p>
            <a:r>
              <a:rPr lang="nn-NO" dirty="0"/>
              <a:t>Olav falt på Stiklestad i 1030.</a:t>
            </a:r>
            <a:endParaRPr lang="nb-NO" dirty="0"/>
          </a:p>
          <a:p>
            <a:r>
              <a:rPr lang="nn-NO" dirty="0"/>
              <a:t>1066: </a:t>
            </a:r>
            <a:r>
              <a:rPr lang="nn-NO" dirty="0" err="1"/>
              <a:t>Vikingtiden</a:t>
            </a:r>
            <a:r>
              <a:rPr lang="nn-NO" dirty="0"/>
              <a:t> </a:t>
            </a:r>
            <a:r>
              <a:rPr lang="nn-NO" dirty="0" err="1"/>
              <a:t>sluttet</a:t>
            </a:r>
            <a:r>
              <a:rPr lang="nn-NO" dirty="0"/>
              <a:t> da Harald Hårdråde falt ved Stamford Bridge.</a:t>
            </a:r>
            <a:endParaRPr lang="nb-NO" dirty="0"/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104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b-NO" dirty="0"/>
            </a:br>
            <a:r>
              <a:rPr lang="nb-NO" sz="4000" dirty="0"/>
              <a:t>Det norrøne kulturområdet 860 – 1350</a:t>
            </a:r>
            <a:br>
              <a:rPr lang="nb-NO" dirty="0"/>
            </a:br>
            <a:endParaRPr lang="nb-NO" dirty="0"/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n-NO" dirty="0"/>
              <a:t> </a:t>
            </a:r>
            <a:endParaRPr lang="nb-NO" dirty="0"/>
          </a:p>
          <a:p>
            <a:r>
              <a:rPr lang="nn-NO" dirty="0"/>
              <a:t>Island og Norge: felles litteratur, språk og religion</a:t>
            </a:r>
            <a:endParaRPr lang="nb-NO" dirty="0"/>
          </a:p>
          <a:p>
            <a:r>
              <a:rPr lang="nb-NO" dirty="0"/>
              <a:t>Vi kaller perioden for norrøn tid, og vi snakker om norrønt språk, norrøn litteratur</a:t>
            </a:r>
          </a:p>
          <a:p>
            <a:pPr>
              <a:buNone/>
            </a:pPr>
            <a:r>
              <a:rPr lang="nb-NO" dirty="0"/>
              <a:t>    og norrøn mytologi.</a:t>
            </a:r>
          </a:p>
          <a:p>
            <a:r>
              <a:rPr lang="nb-NO" dirty="0"/>
              <a:t>Litteraturen var svært rik og mangfoldig.</a:t>
            </a:r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540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b-NO" dirty="0"/>
            </a:br>
            <a:r>
              <a:rPr lang="nb-NO" dirty="0"/>
              <a:t>Verdier og idealer </a:t>
            </a:r>
            <a:br>
              <a:rPr lang="nb-NO" dirty="0"/>
            </a:br>
            <a:endParaRPr lang="nb-NO" dirty="0"/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Ættesamfunn: Ingen vern utenom ætta (slekten)</a:t>
            </a:r>
          </a:p>
          <a:p>
            <a:r>
              <a:rPr lang="nb-NO" dirty="0"/>
              <a:t>Mannssamfunn: krigeridealer</a:t>
            </a:r>
          </a:p>
          <a:p>
            <a:r>
              <a:rPr lang="nb-NO" dirty="0"/>
              <a:t>Æren og ettermæle (rykte etter døden) viktigst av alt</a:t>
            </a:r>
          </a:p>
          <a:p>
            <a:r>
              <a:rPr lang="nb-NO" dirty="0"/>
              <a:t>Blodhevn</a:t>
            </a:r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68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Islendingesagaene</a:t>
            </a:r>
          </a:p>
        </p:txBody>
      </p:sp>
      <p:sp>
        <p:nvSpPr>
          <p:cNvPr id="7171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29 sagaer om </a:t>
            </a:r>
            <a:r>
              <a:rPr lang="nb-NO" dirty="0" err="1"/>
              <a:t>slektsfeider</a:t>
            </a:r>
            <a:r>
              <a:rPr lang="nb-NO" dirty="0"/>
              <a:t> på Island rundt år 1000</a:t>
            </a:r>
          </a:p>
          <a:p>
            <a:r>
              <a:rPr lang="nb-NO" dirty="0"/>
              <a:t>Muntlige fortellinger av ukjente forfattere</a:t>
            </a:r>
          </a:p>
          <a:p>
            <a:r>
              <a:rPr lang="nb-NO" dirty="0"/>
              <a:t>Nedskrevet ca. 200 år etter</a:t>
            </a:r>
          </a:p>
          <a:p>
            <a:r>
              <a:rPr lang="nb-NO" dirty="0"/>
              <a:t>Drømmer varslet om skjebnen til hovedpersonene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18" y="1340768"/>
            <a:ext cx="2739964" cy="4525963"/>
          </a:xfrm>
        </p:spPr>
      </p:pic>
    </p:spTree>
    <p:extLst>
      <p:ext uri="{BB962C8B-B14F-4D97-AF65-F5344CB8AC3E}">
        <p14:creationId xmlns:p14="http://schemas.microsoft.com/office/powerpoint/2010/main" val="271830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Islendingesagaen</a:t>
            </a:r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Autoral og refererende synsvinkel</a:t>
            </a:r>
          </a:p>
          <a:p>
            <a:r>
              <a:rPr lang="nb-NO" dirty="0"/>
              <a:t>Enkelt språk</a:t>
            </a:r>
          </a:p>
          <a:p>
            <a:r>
              <a:rPr lang="nb-NO" dirty="0"/>
              <a:t>Bare de dramatiske høydepunktene er med</a:t>
            </a:r>
          </a:p>
          <a:p>
            <a:r>
              <a:rPr lang="nb-NO" dirty="0"/>
              <a:t>Underdrivelse</a:t>
            </a:r>
          </a:p>
          <a:p>
            <a:r>
              <a:rPr lang="nb-NO" dirty="0"/>
              <a:t>Kvinnene: Enten gode eller onde</a:t>
            </a:r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370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b-NO" dirty="0"/>
            </a:br>
            <a:r>
              <a:rPr lang="nb-NO" dirty="0"/>
              <a:t>Den eldre Edda</a:t>
            </a:r>
            <a:br>
              <a:rPr lang="nb-NO" dirty="0"/>
            </a:br>
            <a:endParaRPr lang="nb-NO" dirty="0"/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Diktsamling av ukjente forfattere</a:t>
            </a:r>
          </a:p>
          <a:p>
            <a:r>
              <a:rPr lang="nb-NO" dirty="0"/>
              <a:t>Muntlig litteratur, nedskrevet på 1200-tallet</a:t>
            </a:r>
          </a:p>
          <a:p>
            <a:r>
              <a:rPr lang="nb-NO" dirty="0"/>
              <a:t>Består av gudedikt og heltedikt</a:t>
            </a:r>
          </a:p>
          <a:p>
            <a:r>
              <a:rPr lang="nb-NO" dirty="0" err="1"/>
              <a:t>Voluspå</a:t>
            </a:r>
            <a:r>
              <a:rPr lang="nb-NO" dirty="0"/>
              <a:t>, </a:t>
            </a:r>
            <a:r>
              <a:rPr lang="nb-NO" dirty="0" err="1"/>
              <a:t>Havamål</a:t>
            </a:r>
            <a:r>
              <a:rPr lang="nb-NO" dirty="0"/>
              <a:t> og </a:t>
            </a:r>
            <a:r>
              <a:rPr lang="nb-NO" dirty="0" err="1"/>
              <a:t>Trymskvida</a:t>
            </a:r>
            <a:r>
              <a:rPr lang="nb-NO" dirty="0"/>
              <a:t> mest kjente gudedikt</a:t>
            </a:r>
          </a:p>
          <a:p>
            <a:r>
              <a:rPr lang="nb-NO" dirty="0"/>
              <a:t>Diktene om Sigurd Fåvnesbane (= Drakedreperen) viktigste heltedikt</a:t>
            </a:r>
          </a:p>
          <a:p>
            <a:r>
              <a:rPr lang="nb-NO" dirty="0"/>
              <a:t>Allitterasjon (bokstavrim)</a:t>
            </a:r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777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n-NO" dirty="0"/>
            </a:br>
            <a:r>
              <a:rPr lang="nn-NO" dirty="0"/>
              <a:t>Snorre Sturlason</a:t>
            </a:r>
            <a:br>
              <a:rPr lang="nb-NO" dirty="0"/>
            </a:br>
            <a:endParaRPr lang="nb-NO" dirty="0"/>
          </a:p>
        </p:txBody>
      </p:sp>
      <p:sp>
        <p:nvSpPr>
          <p:cNvPr id="1024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Snorre var høvding på Island, drept i 1241</a:t>
            </a:r>
          </a:p>
          <a:p>
            <a:pPr>
              <a:buNone/>
            </a:pPr>
            <a:r>
              <a:rPr lang="nb-NO" dirty="0"/>
              <a:t>Mest kjente verk: </a:t>
            </a:r>
          </a:p>
          <a:p>
            <a:r>
              <a:rPr lang="nn-NO" dirty="0"/>
              <a:t>Den yngre Edda: lærebok i norrøn mytologi og dikterkunst</a:t>
            </a:r>
            <a:endParaRPr lang="nb-NO" dirty="0"/>
          </a:p>
          <a:p>
            <a:r>
              <a:rPr lang="nb-NO" dirty="0"/>
              <a:t>Snorres kongesagaer (Heimskringla)</a:t>
            </a:r>
          </a:p>
          <a:p>
            <a:pPr eaLnBrk="1" hangingPunct="1"/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52" y="1340768"/>
            <a:ext cx="3093695" cy="4525963"/>
          </a:xfrm>
        </p:spPr>
      </p:pic>
    </p:spTree>
    <p:extLst>
      <p:ext uri="{BB962C8B-B14F-4D97-AF65-F5344CB8AC3E}">
        <p14:creationId xmlns:p14="http://schemas.microsoft.com/office/powerpoint/2010/main" val="3315237886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19</TotalTime>
  <Words>290</Words>
  <Application>Microsoft Office PowerPoint</Application>
  <PresentationFormat>Skjermfremvisning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Signatur_mal</vt:lpstr>
      <vt:lpstr> 800 – 1350: Norrøn litteratur</vt:lpstr>
      <vt:lpstr> Vikingtida 793 – 1066 </vt:lpstr>
      <vt:lpstr>Vikingtida 793 – 1066, forts.</vt:lpstr>
      <vt:lpstr> Det norrøne kulturområdet 860 – 1350 </vt:lpstr>
      <vt:lpstr> Verdier og idealer  </vt:lpstr>
      <vt:lpstr>Islendingesagaene</vt:lpstr>
      <vt:lpstr>Islendingesagaen</vt:lpstr>
      <vt:lpstr> Den eldre Edda </vt:lpstr>
      <vt:lpstr> Snorre Sturlason </vt:lpstr>
      <vt:lpstr> Annen norrøn litteratur </vt:lpstr>
    </vt:vector>
  </TitlesOfParts>
  <Company>Fagbokforlaget VB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800 – 1350: Norrøn litteratur</dc:title>
  <dc:creator>Ingvild Sommer</dc:creator>
  <cp:lastModifiedBy>Kristin Tunli</cp:lastModifiedBy>
  <cp:revision>3</cp:revision>
  <dcterms:created xsi:type="dcterms:W3CDTF">2013-08-12T07:39:35Z</dcterms:created>
  <dcterms:modified xsi:type="dcterms:W3CDTF">2021-02-15T16:24:37Z</dcterms:modified>
</cp:coreProperties>
</file>