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Lær lettere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Studieteknikk for mer effektiv læring</a:t>
            </a:r>
          </a:p>
        </p:txBody>
      </p:sp>
    </p:spTree>
    <p:extLst>
      <p:ext uri="{BB962C8B-B14F-4D97-AF65-F5344CB8AC3E}">
        <p14:creationId xmlns:p14="http://schemas.microsoft.com/office/powerpoint/2010/main" val="2758998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Vær en aktiv kunnskapssøker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Les aviser og bøker.</a:t>
            </a:r>
          </a:p>
          <a:p>
            <a:r>
              <a:rPr lang="nb-NO" dirty="0"/>
              <a:t>Se på debatter.</a:t>
            </a:r>
          </a:p>
          <a:p>
            <a:r>
              <a:rPr lang="nb-NO" dirty="0"/>
              <a:t>Les blogger og skriv selv. </a:t>
            </a:r>
          </a:p>
          <a:p>
            <a:r>
              <a:rPr lang="nb-NO" dirty="0"/>
              <a:t>Følg med i samfunnslivet </a:t>
            </a:r>
            <a:r>
              <a:rPr lang="nb-NO"/>
              <a:t>rundt deg.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0940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Effektiv læring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Start læringen fra første time!</a:t>
            </a:r>
          </a:p>
          <a:p>
            <a:r>
              <a:rPr lang="nb-NO" dirty="0"/>
              <a:t>Vær aktiv!</a:t>
            </a:r>
          </a:p>
          <a:p>
            <a:r>
              <a:rPr lang="nb-NO" dirty="0"/>
              <a:t>Vær forberedt!</a:t>
            </a:r>
          </a:p>
          <a:p>
            <a:r>
              <a:rPr lang="nb-NO" dirty="0"/>
              <a:t>Vis positiv interesse!</a:t>
            </a:r>
          </a:p>
        </p:txBody>
      </p:sp>
    </p:spTree>
    <p:extLst>
      <p:ext uri="{BB962C8B-B14F-4D97-AF65-F5344CB8AC3E}">
        <p14:creationId xmlns:p14="http://schemas.microsoft.com/office/powerpoint/2010/main" val="30647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Bruk av PC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Lær mer om bruk av datamaskinen.</a:t>
            </a:r>
          </a:p>
          <a:p>
            <a:r>
              <a:rPr lang="nb-NO" dirty="0"/>
              <a:t>Bruk den aktivt til å finne informasjon, skrive tekster og lage presentasjoner.</a:t>
            </a:r>
          </a:p>
          <a:p>
            <a:r>
              <a:rPr lang="nb-NO" dirty="0"/>
              <a:t>Lag et oversiktlig system for lagring av dokumenter.</a:t>
            </a:r>
          </a:p>
          <a:p>
            <a:r>
              <a:rPr lang="nb-NO" dirty="0"/>
              <a:t>Ha bare faglige programmer tilgjengelig under læring.</a:t>
            </a:r>
          </a:p>
        </p:txBody>
      </p:sp>
    </p:spTree>
    <p:extLst>
      <p:ext uri="{BB962C8B-B14F-4D97-AF65-F5344CB8AC3E}">
        <p14:creationId xmlns:p14="http://schemas.microsoft.com/office/powerpoint/2010/main" val="198295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Læring i timene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lnSpcReduction="10000"/>
          </a:bodyPr>
          <a:lstStyle/>
          <a:p>
            <a:r>
              <a:rPr lang="nb-NO" dirty="0"/>
              <a:t>Ta notater.</a:t>
            </a:r>
          </a:p>
          <a:p>
            <a:r>
              <a:rPr lang="nb-NO" dirty="0"/>
              <a:t>Noter ned ord du ikke forstår.</a:t>
            </a:r>
          </a:p>
          <a:p>
            <a:r>
              <a:rPr lang="nb-NO" dirty="0"/>
              <a:t>Still spørsmål.</a:t>
            </a:r>
          </a:p>
          <a:p>
            <a:r>
              <a:rPr lang="nb-NO" dirty="0"/>
              <a:t>Vær aktiv i gruppearbeid.</a:t>
            </a:r>
          </a:p>
          <a:p>
            <a:r>
              <a:rPr lang="nb-NO" dirty="0"/>
              <a:t>Bidra til et godt og positivt læringsmiljø.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70" y="2636912"/>
            <a:ext cx="462908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7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Lag tankekart for å huske bedre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599" y="1556792"/>
            <a:ext cx="6653213" cy="424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904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Lag to-kolonne nøkkelord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Døme: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6" name="Plassholder for innhol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323590"/>
              </p:ext>
            </p:extLst>
          </p:nvPr>
        </p:nvGraphicFramePr>
        <p:xfrm>
          <a:off x="2411760" y="1556792"/>
          <a:ext cx="4038600" cy="3291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Datamaskinen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Oversiktlig</a:t>
                      </a:r>
                      <a:r>
                        <a:rPr lang="nb-NO" baseline="0" dirty="0"/>
                        <a:t> system</a:t>
                      </a:r>
                    </a:p>
                    <a:p>
                      <a:r>
                        <a:rPr lang="nb-NO" baseline="0" dirty="0"/>
                        <a:t>Skrive tekster</a:t>
                      </a:r>
                    </a:p>
                    <a:p>
                      <a:r>
                        <a:rPr lang="nb-NO" baseline="0" dirty="0"/>
                        <a:t>Lage presentasjoner</a:t>
                      </a:r>
                      <a:endParaRPr lang="nb-NO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Internett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Finne stoff</a:t>
                      </a:r>
                    </a:p>
                    <a:p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Faglig kontakt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Sosiale medier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Slå av sosiale medier under undervisning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Bruk til å spørre om tips og </a:t>
                      </a:r>
                      <a:r>
                        <a:rPr lang="nb-NO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kunnskap </a:t>
                      </a:r>
                      <a:endParaRPr lang="nb-NO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29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Når du skal lese nytt fagstoff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Hva kan du om emnet fra før?</a:t>
            </a:r>
          </a:p>
          <a:p>
            <a:r>
              <a:rPr lang="nb-NO" dirty="0"/>
              <a:t>Se på bilder. </a:t>
            </a:r>
          </a:p>
          <a:p>
            <a:r>
              <a:rPr lang="nb-NO" dirty="0"/>
              <a:t>Se på overskrifter og margtekster.</a:t>
            </a:r>
          </a:p>
          <a:p>
            <a:r>
              <a:rPr lang="nb-NO" dirty="0"/>
              <a:t>Hva handler teksten om?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192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Når du skal lese nytt fagstoff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Les rolig gjennom teksten.</a:t>
            </a:r>
          </a:p>
          <a:p>
            <a:endParaRPr lang="nb-NO" dirty="0"/>
          </a:p>
          <a:p>
            <a:r>
              <a:rPr lang="nb-NO" dirty="0"/>
              <a:t>Stopp opp når du ikke forstår. Slå opp vanskelige ord.</a:t>
            </a:r>
          </a:p>
          <a:p>
            <a:endParaRPr lang="nb-NO" dirty="0"/>
          </a:p>
          <a:p>
            <a:r>
              <a:rPr lang="nb-NO" dirty="0"/>
              <a:t>Tenk igjennom om teksten handler om det du trodde. Hvis ikke, se over teksten på nytt.</a:t>
            </a:r>
          </a:p>
        </p:txBody>
      </p:sp>
    </p:spTree>
    <p:extLst>
      <p:ext uri="{BB962C8B-B14F-4D97-AF65-F5344CB8AC3E}">
        <p14:creationId xmlns:p14="http://schemas.microsoft.com/office/powerpoint/2010/main" val="62922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huske bedre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Gjenfortell stoffet for deg selv eller andre.</a:t>
            </a:r>
          </a:p>
          <a:p>
            <a:endParaRPr lang="nb-NO" dirty="0"/>
          </a:p>
          <a:p>
            <a:r>
              <a:rPr lang="nb-NO" dirty="0"/>
              <a:t>Undervis en annen i stoffet.</a:t>
            </a:r>
          </a:p>
          <a:p>
            <a:endParaRPr lang="nb-NO" dirty="0"/>
          </a:p>
          <a:p>
            <a:r>
              <a:rPr lang="nb-NO" dirty="0"/>
              <a:t>Spis sunt og sørg for å få mosjon.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9285"/>
            <a:ext cx="4038600" cy="2907792"/>
          </a:xfrm>
        </p:spPr>
      </p:pic>
    </p:spTree>
    <p:extLst>
      <p:ext uri="{BB962C8B-B14F-4D97-AF65-F5344CB8AC3E}">
        <p14:creationId xmlns:p14="http://schemas.microsoft.com/office/powerpoint/2010/main" val="2139815596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46</TotalTime>
  <Words>257</Words>
  <Application>Microsoft Office PowerPoint</Application>
  <PresentationFormat>Skjermfremvisning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Signatur_mal</vt:lpstr>
      <vt:lpstr>Lær lettere</vt:lpstr>
      <vt:lpstr>Effektiv læring</vt:lpstr>
      <vt:lpstr>Bruk av PC</vt:lpstr>
      <vt:lpstr>Læring i timene</vt:lpstr>
      <vt:lpstr>Lag tankekart for å huske bedre</vt:lpstr>
      <vt:lpstr>Lag to-kolonne nøkkelord</vt:lpstr>
      <vt:lpstr>Når du skal lese nytt fagstoff</vt:lpstr>
      <vt:lpstr>Når du skal lese nytt fagstoff</vt:lpstr>
      <vt:lpstr>Hvordan huske bedre</vt:lpstr>
      <vt:lpstr>Vær en aktiv kunnskapssøker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LETTARE</dc:title>
  <dc:creator>Ingvild Sommer</dc:creator>
  <cp:lastModifiedBy>Kristin Tunli</cp:lastModifiedBy>
  <cp:revision>6</cp:revision>
  <dcterms:created xsi:type="dcterms:W3CDTF">2013-08-09T07:02:26Z</dcterms:created>
  <dcterms:modified xsi:type="dcterms:W3CDTF">2021-02-15T14:52:44Z</dcterms:modified>
</cp:coreProperties>
</file>