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-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12.08.2013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nb-NO" dirty="0" smtClean="0"/>
              <a:t>NORDISKE SPRÅK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1752600"/>
          </a:xfrm>
        </p:spPr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Norsk, svensk, dansk, islandsk og færøysk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1" t="42806" r="13405" b="45380"/>
          <a:stretch/>
        </p:blipFill>
        <p:spPr bwMode="auto">
          <a:xfrm>
            <a:off x="827584" y="5229296"/>
            <a:ext cx="7884000" cy="8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775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Dansk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Danmark har ett offisielt skriftspråk: Dansk</a:t>
            </a:r>
          </a:p>
          <a:p>
            <a:r>
              <a:rPr lang="nb-NO" dirty="0"/>
              <a:t>Danskene ønsker å styrke danskundervisningen for alle som bor i Danmark</a:t>
            </a:r>
          </a:p>
          <a:p>
            <a:r>
              <a:rPr lang="nb-NO" dirty="0"/>
              <a:t>Danskene mener at det er viktig at mange behersker engelsk godt</a:t>
            </a:r>
          </a:p>
          <a:p>
            <a:r>
              <a:rPr lang="nb-NO" dirty="0"/>
              <a:t>Det tilbys også undervisning i mange andre store fremmedspråk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2837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dansk - likskapstrekk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/>
              <a:t>Vårt bokmål er fornorsket dansk, derfor er mye likt, både i ordtilfang og </a:t>
            </a:r>
            <a:r>
              <a:rPr lang="nb-NO" dirty="0" smtClean="0"/>
              <a:t>form</a:t>
            </a:r>
            <a:endParaRPr lang="nb-NO" dirty="0"/>
          </a:p>
          <a:p>
            <a:r>
              <a:rPr lang="nb-NO" dirty="0"/>
              <a:t>Dansk har skarre-r som Sørlandet og Vestlandet 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88840"/>
            <a:ext cx="4038600" cy="2704419"/>
          </a:xfrm>
        </p:spPr>
      </p:pic>
    </p:spTree>
    <p:extLst>
      <p:ext uri="{BB962C8B-B14F-4D97-AF65-F5344CB8AC3E}">
        <p14:creationId xmlns:p14="http://schemas.microsoft.com/office/powerpoint/2010/main" val="25254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dansk – ulike trekk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Dansk har «bløte» konsonanter, b, d, g der norsk har p, t, k</a:t>
            </a:r>
          </a:p>
          <a:p>
            <a:r>
              <a:rPr lang="nb-NO" dirty="0"/>
              <a:t>Dansk har to kjønn, felleskjønn og intetkjønn</a:t>
            </a:r>
          </a:p>
          <a:p>
            <a:r>
              <a:rPr lang="nb-NO" dirty="0"/>
              <a:t>Danskene sier «den lille </a:t>
            </a:r>
            <a:r>
              <a:rPr lang="nb-NO" dirty="0" err="1"/>
              <a:t>pige</a:t>
            </a:r>
            <a:r>
              <a:rPr lang="nb-NO" dirty="0"/>
              <a:t>» når vi sier «den lille piken» (norsk har dobbel bestemmelse av substantiv)</a:t>
            </a:r>
          </a:p>
          <a:p>
            <a:r>
              <a:rPr lang="nb-NO" dirty="0"/>
              <a:t>Dansk har en annen tellemåte</a:t>
            </a:r>
          </a:p>
          <a:p>
            <a:r>
              <a:rPr lang="nb-NO" dirty="0"/>
              <a:t>Danskene skriver mig, </a:t>
            </a:r>
            <a:r>
              <a:rPr lang="nb-NO" dirty="0" err="1"/>
              <a:t>dig</a:t>
            </a:r>
            <a:r>
              <a:rPr lang="nb-NO" dirty="0"/>
              <a:t>, sig der vi skriver meg, deg, seg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5808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Svensk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Sverige har ett offisielt skriftspråk: Svensk</a:t>
            </a:r>
          </a:p>
          <a:p>
            <a:r>
              <a:rPr lang="nb-NO" dirty="0"/>
              <a:t>Svenskene ønsker å verne det svenske språket og sørge for at det får utvikle seg i tråd med samfunnsendringene</a:t>
            </a:r>
          </a:p>
          <a:p>
            <a:r>
              <a:rPr lang="nb-NO" dirty="0"/>
              <a:t>Svensk skal brukes i undervisning på alle nivåer</a:t>
            </a:r>
          </a:p>
          <a:p>
            <a:r>
              <a:rPr lang="nb-NO" dirty="0"/>
              <a:t>Svenskene mener det er viktig at mange behersker fremmede språk, særlig engelsk, men også for eksempel asiatiske språk.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663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svensk- </a:t>
            </a:r>
            <a:r>
              <a:rPr lang="nb-NO" dirty="0" smtClean="0"/>
              <a:t>likhetstrekk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/>
              <a:t>Like når det gjelder </a:t>
            </a:r>
            <a:r>
              <a:rPr lang="nb-NO" dirty="0" smtClean="0"/>
              <a:t>uttale</a:t>
            </a:r>
            <a:endParaRPr lang="nb-NO" dirty="0"/>
          </a:p>
          <a:p>
            <a:r>
              <a:rPr lang="nb-NO" dirty="0"/>
              <a:t>Begge språk har mange a- </a:t>
            </a:r>
            <a:r>
              <a:rPr lang="nb-NO" dirty="0" smtClean="0"/>
              <a:t>endinger</a:t>
            </a:r>
            <a:endParaRPr lang="nb-NO" dirty="0"/>
          </a:p>
          <a:p>
            <a:r>
              <a:rPr lang="nb-NO" dirty="0"/>
              <a:t>Svenske dialekter har tre kjønn som i norsk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0" y="1700808"/>
            <a:ext cx="3238500" cy="3200400"/>
          </a:xfrm>
        </p:spPr>
      </p:pic>
    </p:spTree>
    <p:extLst>
      <p:ext uri="{BB962C8B-B14F-4D97-AF65-F5344CB8AC3E}">
        <p14:creationId xmlns:p14="http://schemas.microsoft.com/office/powerpoint/2010/main" val="38330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svensk – ulike trekk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/>
              <a:t>Svensk skriftspråk har to kjønn, felleskjønn og intetkjønn</a:t>
            </a:r>
          </a:p>
          <a:p>
            <a:r>
              <a:rPr lang="nb-NO" dirty="0"/>
              <a:t>Svensk bruker bokstavene ö og ä</a:t>
            </a:r>
          </a:p>
          <a:p>
            <a:r>
              <a:rPr lang="nb-NO" dirty="0"/>
              <a:t>Svensk har ikke stum h, de skriver </a:t>
            </a:r>
            <a:r>
              <a:rPr lang="nb-NO" i="1" dirty="0"/>
              <a:t>vad og vem</a:t>
            </a:r>
          </a:p>
          <a:p>
            <a:r>
              <a:rPr lang="nb-NO" dirty="0"/>
              <a:t>Svensk har mange franske lånord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290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Islandsk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Island har ett offisielt skriftspråk: Islandsk</a:t>
            </a:r>
          </a:p>
          <a:p>
            <a:r>
              <a:rPr lang="nb-NO" dirty="0"/>
              <a:t>Islandsk har utviklet seg fra det gamle norrøne språket som nordmennene brukte da de befolket Island</a:t>
            </a:r>
          </a:p>
          <a:p>
            <a:r>
              <a:rPr lang="nb-NO" dirty="0"/>
              <a:t>Islendingene ønsker å bevare det islandske språket i en form som gjør at de kan lese de gamle skriftene</a:t>
            </a:r>
          </a:p>
          <a:p>
            <a:r>
              <a:rPr lang="nb-NO" dirty="0"/>
              <a:t>Islandsk språk skal være moderne og kunne brukes på alle samfunnsområder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814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islandsk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Norsk og islandsk er i dag svært ulike språk</a:t>
            </a:r>
          </a:p>
          <a:p>
            <a:r>
              <a:rPr lang="nb-NO" dirty="0"/>
              <a:t>Det islandske skriftspråket har bevart mye av det norrøne språket</a:t>
            </a:r>
          </a:p>
          <a:p>
            <a:r>
              <a:rPr lang="nb-NO" dirty="0"/>
              <a:t>Uttalen har forandret seg mye fra norrøn tid, derfor stor avstand mellom skriftspråk og talemål</a:t>
            </a:r>
          </a:p>
          <a:p>
            <a:r>
              <a:rPr lang="nb-NO" dirty="0"/>
              <a:t>Islandsk har holdt på de gamle ordene, formene og </a:t>
            </a:r>
            <a:r>
              <a:rPr lang="nb-NO" dirty="0" smtClean="0"/>
              <a:t>bokstavene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271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Færøysk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Færøysk er hovedspråket på Færøyene</a:t>
            </a:r>
          </a:p>
          <a:p>
            <a:r>
              <a:rPr lang="nb-NO" dirty="0"/>
              <a:t>Det undervises også i dansk fra grunnskolen og oppover</a:t>
            </a:r>
          </a:p>
          <a:p>
            <a:r>
              <a:rPr lang="nb-NO" dirty="0"/>
              <a:t>Færøyingene ønsker å styrke og bevare det færøyske språket med minst mulig fremmed innflytelse</a:t>
            </a:r>
          </a:p>
          <a:p>
            <a:r>
              <a:rPr lang="nb-NO" dirty="0"/>
              <a:t>Færøysk skal være et moderne språk som kan brukes på alle </a:t>
            </a:r>
            <a:r>
              <a:rPr lang="nb-NO" dirty="0" smtClean="0"/>
              <a:t>samfunnsområder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2444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færøysk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Norsk og færøysk er i dag to svært ulike språk</a:t>
            </a:r>
          </a:p>
          <a:p>
            <a:r>
              <a:rPr lang="nb-NO" dirty="0"/>
              <a:t>Færøyingene har i stor grad holdt på det gamle norrøne språket</a:t>
            </a:r>
          </a:p>
          <a:p>
            <a:r>
              <a:rPr lang="nb-NO" dirty="0"/>
              <a:t>Færøyingene kan fremdeles lese og forstå de gamle tekstene</a:t>
            </a:r>
          </a:p>
          <a:p>
            <a:r>
              <a:rPr lang="nb-NO" dirty="0"/>
              <a:t>Talemålet har endret seg mye, derfor stor avstand mellom skrift og tale</a:t>
            </a:r>
          </a:p>
        </p:txBody>
      </p:sp>
    </p:spTree>
    <p:extLst>
      <p:ext uri="{BB962C8B-B14F-4D97-AF65-F5344CB8AC3E}">
        <p14:creationId xmlns:p14="http://schemas.microsoft.com/office/powerpoint/2010/main" val="19482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Språk i Norden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Begrepet «språk i Norden» omfatter alle språk i Norden:</a:t>
            </a:r>
          </a:p>
          <a:p>
            <a:pPr marL="0" indent="0">
              <a:buNone/>
            </a:pPr>
            <a:r>
              <a:rPr lang="nb-NO" dirty="0"/>
              <a:t>Norsk, svensk, dansk, islandsk, færøysk, finsk, samisk, grønlandsk, kvensk, romani, romanes, jiddisk og et stort antall innvandrerspråk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Til nordiske språk regnes bare de som kommer fra den indoeuropeiske språkfamilien:</a:t>
            </a:r>
          </a:p>
          <a:p>
            <a:pPr marL="0" indent="0">
              <a:buNone/>
            </a:pPr>
            <a:r>
              <a:rPr lang="nb-NO" dirty="0"/>
              <a:t>Norsk, svensk, dansk, islandsk og </a:t>
            </a:r>
            <a:r>
              <a:rPr lang="nb-NO" dirty="0" smtClean="0"/>
              <a:t>færøysk.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291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Mer </a:t>
            </a:r>
            <a:r>
              <a:rPr lang="nb-NO" dirty="0" smtClean="0"/>
              <a:t>om færøysk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Færøyingene ønsker ikke å ta inn nye lånord, de vil lage egne færøyske ord</a:t>
            </a:r>
          </a:p>
          <a:p>
            <a:r>
              <a:rPr lang="nb-NO" dirty="0"/>
              <a:t>Færøysk har mange danske lånord </a:t>
            </a:r>
          </a:p>
          <a:p>
            <a:r>
              <a:rPr lang="nb-NO" dirty="0"/>
              <a:t>Færøysk er så ulikt de andre skandinaviske språkene at det er vanskelig også for dansker og svensker å forstå</a:t>
            </a:r>
          </a:p>
          <a:p>
            <a:r>
              <a:rPr lang="nb-NO" dirty="0"/>
              <a:t>Islandsk og færøysk har også utviklet seg så forskjellig at det er vanskelig for islendinger og færøyinger å forstå hverandre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839496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/>
              <a:t>Engelsk innflytelse på nordiske språk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Den engelske innflytelsen er i dag svært sterk med svært mange lånord</a:t>
            </a:r>
          </a:p>
          <a:p>
            <a:r>
              <a:rPr lang="nb-NO" sz="2800" dirty="0"/>
              <a:t>Myndighetene i de nordiske land er redde for at engelsk skal fortrenge nasjonalspråkene</a:t>
            </a:r>
          </a:p>
          <a:p>
            <a:r>
              <a:rPr lang="nb-NO" sz="2800" dirty="0"/>
              <a:t>Myndighetene er opptatt av at engelsk skal styrkes som fremmedspråk</a:t>
            </a:r>
          </a:p>
          <a:p>
            <a:r>
              <a:rPr lang="nb-NO" sz="2800" dirty="0"/>
              <a:t>Engelsk skal kunne brukes som vitenskapelig språk ved siden av nasjonalspråkene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624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Språklige rettigheter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Alle som bor i Norden, skal ha rett til</a:t>
            </a:r>
          </a:p>
          <a:p>
            <a:endParaRPr lang="nb-NO" dirty="0"/>
          </a:p>
          <a:p>
            <a:r>
              <a:rPr lang="nb-NO" dirty="0"/>
              <a:t>å lære å lese og skrive det språket som brukes i landet de bor i</a:t>
            </a:r>
          </a:p>
          <a:p>
            <a:r>
              <a:rPr lang="nb-NO" dirty="0"/>
              <a:t>å lære seg et språk med internasjonal rekkevidde</a:t>
            </a:r>
          </a:p>
          <a:p>
            <a:r>
              <a:rPr lang="nb-NO" dirty="0"/>
              <a:t>å bevare og utvikle morsmålet sitt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053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Språksituasjonen i </a:t>
            </a:r>
            <a:r>
              <a:rPr lang="nb-NO" dirty="0" smtClean="0"/>
              <a:t>Norge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Norsk er nasjonalspråket</a:t>
            </a:r>
          </a:p>
          <a:p>
            <a:r>
              <a:rPr lang="nb-NO" dirty="0" smtClean="0"/>
              <a:t>Vi har to likestilte </a:t>
            </a:r>
            <a:r>
              <a:rPr lang="nb-NO" dirty="0" smtClean="0"/>
              <a:t>varianter </a:t>
            </a:r>
            <a:r>
              <a:rPr lang="nb-NO" dirty="0" smtClean="0"/>
              <a:t>av norsk: nynorsk og bokmål </a:t>
            </a:r>
            <a:endParaRPr lang="nb-NO" dirty="0"/>
          </a:p>
          <a:p>
            <a:r>
              <a:rPr lang="nb-NO" dirty="0" smtClean="0"/>
              <a:t>Samisk er likestilt med norsk i </a:t>
            </a:r>
            <a:r>
              <a:rPr lang="nb-NO" dirty="0" smtClean="0"/>
              <a:t>noen kommuner</a:t>
            </a:r>
            <a:endParaRPr lang="nb-NO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69837"/>
            <a:ext cx="4038600" cy="3986689"/>
          </a:xfrm>
        </p:spPr>
      </p:pic>
    </p:spTree>
    <p:extLst>
      <p:ext uri="{BB962C8B-B14F-4D97-AF65-F5344CB8AC3E}">
        <p14:creationId xmlns:p14="http://schemas.microsoft.com/office/powerpoint/2010/main" val="14410612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Samisk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Samisk blir brukt i nordområdene i Norge, Sverige, Finland og Russland</a:t>
            </a:r>
          </a:p>
          <a:p>
            <a:r>
              <a:rPr lang="nb-NO" dirty="0"/>
              <a:t>Det offisielle samiske skriftspråket bygger på nordsamisk</a:t>
            </a:r>
          </a:p>
          <a:p>
            <a:r>
              <a:rPr lang="nb-NO" dirty="0"/>
              <a:t>Samisk tilhører den uralske eller finsk-ugriske språkfamilien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3704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Andre nasjonale minoriteter i Norge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/>
              <a:t>Jøder</a:t>
            </a:r>
          </a:p>
          <a:p>
            <a:r>
              <a:rPr lang="nb-NO" dirty="0"/>
              <a:t>Kvener</a:t>
            </a:r>
          </a:p>
          <a:p>
            <a:r>
              <a:rPr lang="nb-NO" dirty="0"/>
              <a:t>Skogfinner</a:t>
            </a:r>
          </a:p>
          <a:p>
            <a:r>
              <a:rPr lang="nb-NO" dirty="0"/>
              <a:t>Tatere/romani</a:t>
            </a:r>
          </a:p>
          <a:p>
            <a:r>
              <a:rPr lang="nb-NO" dirty="0"/>
              <a:t>Sigøynere/rom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548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Samisk språk og kultur og konsekvenser av fornorskingspolitikk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r>
              <a:rPr lang="nb-NO" dirty="0"/>
              <a:t>Slutten av 1800-tallet: All undervisning av samiske barn skulle foregå på norsk</a:t>
            </a:r>
          </a:p>
          <a:p>
            <a:r>
              <a:rPr lang="nb-NO" dirty="0"/>
              <a:t>1889: Samisk skulle bare være et hjelpespråk på skolen</a:t>
            </a:r>
          </a:p>
          <a:p>
            <a:r>
              <a:rPr lang="nb-NO" dirty="0"/>
              <a:t>Alle samiske barn skulle lære norsk</a:t>
            </a:r>
          </a:p>
          <a:p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852936"/>
            <a:ext cx="4038600" cy="2830625"/>
          </a:xfrm>
        </p:spPr>
      </p:pic>
    </p:spTree>
    <p:extLst>
      <p:ext uri="{BB962C8B-B14F-4D97-AF65-F5344CB8AC3E}">
        <p14:creationId xmlns:p14="http://schemas.microsoft.com/office/powerpoint/2010/main" val="118194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sz="4000" dirty="0"/>
              <a:t>Samisk språk og kultur og konsekvenser av </a:t>
            </a:r>
            <a:r>
              <a:rPr lang="nb-NO" sz="4000" dirty="0" smtClean="0"/>
              <a:t>fornorskingspolitikk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2060848"/>
            <a:ext cx="8075240" cy="4065315"/>
          </a:xfrm>
        </p:spPr>
        <p:txBody>
          <a:bodyPr/>
          <a:lstStyle/>
          <a:p>
            <a:r>
              <a:rPr lang="nb-NO" dirty="0"/>
              <a:t>Samisk språk og kultur overlevde gjennom muntlige overleveringer</a:t>
            </a:r>
          </a:p>
          <a:p>
            <a:r>
              <a:rPr lang="nb-NO" dirty="0"/>
              <a:t>Eventyr, sanger, sagn, fortellinger, joik er bevart</a:t>
            </a:r>
          </a:p>
          <a:p>
            <a:r>
              <a:rPr lang="nb-NO" dirty="0"/>
              <a:t>I 1960- og 1970-årene blomstret samisk litteratur, bildekunst og musikk opp igjen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70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Viktige </a:t>
            </a:r>
            <a:r>
              <a:rPr lang="nb-NO" dirty="0" smtClean="0"/>
              <a:t>milepæler </a:t>
            </a:r>
            <a:r>
              <a:rPr lang="nb-NO" dirty="0" smtClean="0"/>
              <a:t>for samisk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Samisk er valgfritt førstespråk i skolen</a:t>
            </a:r>
          </a:p>
          <a:p>
            <a:r>
              <a:rPr lang="nb-NO" dirty="0"/>
              <a:t>Samisk videregående skole og samisk høgskole er etablert</a:t>
            </a:r>
          </a:p>
          <a:p>
            <a:r>
              <a:rPr lang="nb-NO" dirty="0"/>
              <a:t>Samene har sitt eget Sameting</a:t>
            </a:r>
          </a:p>
          <a:p>
            <a:r>
              <a:rPr lang="nb-NO" dirty="0"/>
              <a:t>Samene har status som urfolk</a:t>
            </a:r>
          </a:p>
          <a:p>
            <a:r>
              <a:rPr lang="nb-NO" dirty="0"/>
              <a:t>Samisk avis: </a:t>
            </a:r>
            <a:r>
              <a:rPr lang="nb-NO" dirty="0" err="1"/>
              <a:t>Sagat</a:t>
            </a:r>
            <a:endParaRPr lang="nb-NO" dirty="0"/>
          </a:p>
          <a:p>
            <a:r>
              <a:rPr lang="nb-NO" dirty="0"/>
              <a:t>Radio- og TV-sendinger: NRK </a:t>
            </a:r>
            <a:r>
              <a:rPr lang="nb-NO" dirty="0" err="1"/>
              <a:t>Sapmi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440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37</TotalTime>
  <Words>851</Words>
  <Application>Microsoft Office PowerPoint</Application>
  <PresentationFormat>Skjermfremvisning (4:3)</PresentationFormat>
  <Paragraphs>106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2" baseType="lpstr">
      <vt:lpstr>signatur_mal</vt:lpstr>
      <vt:lpstr>NORDISKE SPRÅK</vt:lpstr>
      <vt:lpstr>Språk i Norden</vt:lpstr>
      <vt:lpstr>Språklige rettigheter</vt:lpstr>
      <vt:lpstr>Språksituasjonen i Norge</vt:lpstr>
      <vt:lpstr>Samisk</vt:lpstr>
      <vt:lpstr>Andre nasjonale minoriteter i Norge</vt:lpstr>
      <vt:lpstr>Samisk språk og kultur og konsekvenser av fornorskingspolitikk</vt:lpstr>
      <vt:lpstr> Samisk språk og kultur og konsekvenser av fornorskingspolitikk</vt:lpstr>
      <vt:lpstr>Viktige milepæler for samisk</vt:lpstr>
      <vt:lpstr>Dansk</vt:lpstr>
      <vt:lpstr>Norsk og dansk - likskapstrekk</vt:lpstr>
      <vt:lpstr>Norsk og dansk – ulike trekk</vt:lpstr>
      <vt:lpstr>Svensk</vt:lpstr>
      <vt:lpstr>Norsk og svensk- likhetstrekk</vt:lpstr>
      <vt:lpstr>Norsk og svensk – ulike trekk</vt:lpstr>
      <vt:lpstr>Islandsk</vt:lpstr>
      <vt:lpstr>Norsk og islandsk </vt:lpstr>
      <vt:lpstr>Færøysk</vt:lpstr>
      <vt:lpstr>Norsk og færøysk</vt:lpstr>
      <vt:lpstr>Mer om færøysk </vt:lpstr>
      <vt:lpstr>Engelsk innflytelse på nordiske språk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NORDISKE SPRÅK</dc:title>
  <dc:creator>Ingvild Sommer</dc:creator>
  <cp:lastModifiedBy>Ingvild Sommer</cp:lastModifiedBy>
  <cp:revision>4</cp:revision>
  <dcterms:created xsi:type="dcterms:W3CDTF">2013-08-09T18:56:54Z</dcterms:created>
  <dcterms:modified xsi:type="dcterms:W3CDTF">2013-08-12T07:14:29Z</dcterms:modified>
</cp:coreProperties>
</file>