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29.08.2014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 og andre </a:t>
            </a:r>
            <a:r>
              <a:rPr lang="nb-NO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 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115616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Undertittel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b-NO" dirty="0"/>
              <a:t>Det norske språket har mange likheter med andre språk, spesielt med andre nordiske språk.</a:t>
            </a:r>
          </a:p>
          <a:p>
            <a:r>
              <a:rPr lang="nb-NO" dirty="0"/>
              <a:t>Vi skal se både på likheter og forskjeller mellom norsk og andre språk.</a:t>
            </a:r>
          </a:p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Vokaler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norsk er det ni vokaler: A, E, I, O, U, Y, Æ, Ø og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fleste språk er det færre vokaler. På engelsk: Seks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vokaler.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082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Norske vokaler kan være vanskelig å uttale for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utlendinger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Særlig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den lange u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-en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 i gud og sur er sjelden på andre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99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Hvorfor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skal vi lære dette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kan være til god hjelp i forbindelse med læring av andre språk.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kan gjøre det enklere å forstå hvorfor det kan være vanskelig å lære seg norsk hvis man ikke har det som morsmål.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43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indoeuropeiske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språkene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8539175"/>
              </p:ext>
            </p:extLst>
          </p:nvPr>
        </p:nvGraphicFramePr>
        <p:xfrm>
          <a:off x="2123722" y="1397000"/>
          <a:ext cx="4464501" cy="4728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Image" r:id="rId3" imgW="11987280" imgH="12698280" progId="Photoshop.Image.13">
                  <p:embed/>
                </p:oleObj>
              </mc:Choice>
              <mc:Fallback>
                <p:oleObj name="Image" r:id="rId3" imgW="11987280" imgH="126982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3722" y="1397000"/>
                        <a:ext cx="4464501" cy="4728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0142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Språkfamilier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språkene som er beslektet med hverandre, er i samme språkfamilie.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 finner igjen versjoner av samme ord i den samme språkfamilien. 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87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685800" y="205963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Substantivet  </a:t>
            </a:r>
            <a:r>
              <a:rPr lang="nb-NO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måned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og tallordet </a:t>
            </a:r>
            <a:r>
              <a:rPr lang="nb-NO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 forskjellige indoeuropeiske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 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18" y="3701088"/>
            <a:ext cx="5568282" cy="109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821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Andre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språkfamilier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Finsk-ugrisk: Her finner vi samisk, finsk, estisk og ungarsk.</a:t>
            </a: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Semittisk: Her finner vi arabisk og hebraisk. 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306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Ordrekkefølgen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Norsk er et SVO-språk:</a:t>
            </a: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Subjektet kommer foran verbalet, 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kommer foran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objektet: </a:t>
            </a:r>
            <a:endParaRPr lang="nb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Gutten kjøper epler</a:t>
            </a: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876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3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Ordrekkefølgen er forskjellig i forskjellige språk: </a:t>
            </a:r>
            <a:endParaRPr lang="nn-NO" sz="3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187" y="2468563"/>
            <a:ext cx="6143625" cy="192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79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Ordlaging: </a:t>
            </a:r>
            <a:r>
              <a:rPr lang="nb-NO" sz="3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Samskriving</a:t>
            </a:r>
            <a:r>
              <a:rPr lang="nb-NO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eller særskriving?</a:t>
            </a:r>
            <a:endParaRPr lang="nn-NO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På norsk «limer» vi sammen substantivene slik at det blir jernbanestasjon, bussholdeplass osv. På engelsk og mange andre språk blir slike ord skrevet med flere ord: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f.eks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railway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station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og bus stop</a:t>
            </a:r>
            <a:endParaRPr lang="pl-P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327227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434</TotalTime>
  <Words>275</Words>
  <Application>Microsoft Office PowerPoint</Application>
  <PresentationFormat>Skjermfremvisning (4:3)</PresentationFormat>
  <Paragraphs>30</Paragraphs>
  <Slides>11</Slides>
  <Notes>0</Notes>
  <HiddenSlides>0</HiddenSlides>
  <MMClips>0</MMClips>
  <ScaleCrop>false</ScaleCrop>
  <HeadingPairs>
    <vt:vector size="8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Innebygde OLE-servere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5" baseType="lpstr">
      <vt:lpstr>Arial</vt:lpstr>
      <vt:lpstr>Calibri</vt:lpstr>
      <vt:lpstr>Signatur_mal</vt:lpstr>
      <vt:lpstr>Image</vt:lpstr>
      <vt:lpstr>PowerPoint-presentasjon</vt:lpstr>
      <vt:lpstr>Hvorfor skal vi lære dette?</vt:lpstr>
      <vt:lpstr>De indoeuropeiske språkene</vt:lpstr>
      <vt:lpstr>Språkfamilier</vt:lpstr>
      <vt:lpstr>PowerPoint-presentasjon</vt:lpstr>
      <vt:lpstr>Andre språkfamilier</vt:lpstr>
      <vt:lpstr>Ordrekkefølgen</vt:lpstr>
      <vt:lpstr>Ordrekkefølgen er forskjellig i forskjellige språk: </vt:lpstr>
      <vt:lpstr>Ordlaging: Samskriving eller særskriving?</vt:lpstr>
      <vt:lpstr>Vokaler</vt:lpstr>
      <vt:lpstr>Norske vokaler kan være vanskelig å uttale for utlendinger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36</cp:revision>
  <dcterms:created xsi:type="dcterms:W3CDTF">2013-08-08T07:19:57Z</dcterms:created>
  <dcterms:modified xsi:type="dcterms:W3CDTF">2014-08-29T11:31:41Z</dcterms:modified>
</cp:coreProperties>
</file>