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29.08.2014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Fleirspråklegheit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6368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Språkleg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påverknad </a:t>
            </a:r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ny teknologi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bruken av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datamaskinar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mobiltelefonar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har skapt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eigen terminologi (fagspråk)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gjeld spesielt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7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Fleirspråklegheit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fleste land i verda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fleirspråklege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omtrent halvparten av befolkninga på jorda  bruker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språk kvar dag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Majoritetsspråk og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minoritetsspråk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offisielle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hovudspråket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land er majoritetsspråket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minoritetsspråk blir snakka av etniske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minoritetar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1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Språksituasjonen i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majoritetsspråket har to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variantar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 skriftspråket: bokmål og nynorsk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samisk er offisielt minoritetsspråk</a:t>
            </a:r>
          </a:p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uoffisielle minoritetsspråk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2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Innvandrarspråk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Innvandrarar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har norsk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andrespråk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Morsmålet eller førstespråket er det språket vi lærer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barn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Førstespråket til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innvandrarane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er minoritetsspråk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2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Språkleg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påverknad: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fleste orda vi bruker i norsk, er ord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andre språk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hanseatane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(tyske kjøpmenn) importerte ei rad ord til norsk i høgmellomalderen (1350 – 1500)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dag er påverknaden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engelsk størst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06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Norsk skrivemåte av engelske 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norsk skriv vi  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kaps </a:t>
            </a:r>
          </a:p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snaksy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rapp 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breikdans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6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Norsk skrivemåte av engelske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2"/>
          <p:cNvSpPr>
            <a:spLocks noGrp="1"/>
          </p:cNvSpPr>
          <p:nvPr/>
        </p:nvSpPr>
        <p:spPr>
          <a:xfrm>
            <a:off x="457200" y="135130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her kan vi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velje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mellom norsk og engelsk skrivemåte: 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76872"/>
            <a:ext cx="6912768" cy="24693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2259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Slang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bevisst avvik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normalspråket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gruppespråk med spesielle ord og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vendingar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som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strekar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under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tilhøyrsle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«kebabnorsk» er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type slang som har oppstått i kontakt mellom norsk, arabisk og pakistansk ungdom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26433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216</Words>
  <Application>Microsoft Office PowerPoint</Application>
  <PresentationFormat>Skjermfremvisning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Signatur_mal</vt:lpstr>
      <vt:lpstr>PowerPoint-presentasjon</vt:lpstr>
      <vt:lpstr>Fleirspråklegheit</vt:lpstr>
      <vt:lpstr>Majoritetsspråk og minoritetsspråk</vt:lpstr>
      <vt:lpstr>Språksituasjonen i Noreg</vt:lpstr>
      <vt:lpstr>Innvandrarspråk</vt:lpstr>
      <vt:lpstr>Språkleg påverknad:</vt:lpstr>
      <vt:lpstr>Norsk skrivemåte av engelske ord</vt:lpstr>
      <vt:lpstr>Norsk skrivemåte av engelske ord</vt:lpstr>
      <vt:lpstr>Slang</vt:lpstr>
      <vt:lpstr>Språkleg påverknad frå ny teknologi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33</cp:revision>
  <dcterms:created xsi:type="dcterms:W3CDTF">2013-08-08T07:19:57Z</dcterms:created>
  <dcterms:modified xsi:type="dcterms:W3CDTF">2014-08-29T11:26:38Z</dcterms:modified>
</cp:coreProperties>
</file>