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-7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09.08.2013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Digitale medier</a:t>
            </a:r>
            <a:endParaRPr lang="nb-NO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68760"/>
            <a:ext cx="6048672" cy="4816004"/>
          </a:xfrm>
        </p:spPr>
      </p:pic>
    </p:spTree>
    <p:extLst>
      <p:ext uri="{BB962C8B-B14F-4D97-AF65-F5344CB8AC3E}">
        <p14:creationId xmlns:p14="http://schemas.microsoft.com/office/powerpoint/2010/main" val="344485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Digitale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medier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Wikipedia: Former for elektronisk kommunikasjon gjort tilgjengelig gjennom datateknologi. 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Mobiltelefon, cd, digital video, digital-tv, videospill, e-bok, Internett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Sosiale medier – bringer mange mennesker i kontakt med hverandre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Mange elektroniske spor</a:t>
            </a:r>
            <a:endParaRPr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7475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nb-NO" sz="4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endParaRPr sz="4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Begynte som skolekatalog i USA. Internt nettverk for universitetsstudenter i 2004.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Mange bruksområder: Informasjon om deg selv, komme i kontakt med mange andre, få opplysninger om ulike begivenheter, følge gruppers aktiviteter.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Informasjon kan komme på avveie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Positive og negative sider ved bruk av </a:t>
            </a:r>
            <a:r>
              <a:rPr lang="nb-NO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Personvern. All informasjon som blir lagt ut, blir lagret.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Eksempel: 23 uker på </a:t>
            </a:r>
            <a:r>
              <a:rPr lang="nb-NO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resulterte i 1223 sider med informasjon hos </a:t>
            </a:r>
            <a:r>
              <a:rPr lang="nb-NO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endParaRPr lang="nb-NO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endParaRPr lang="nb-NO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91108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Mobbing på nettet?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504000" y="2016000"/>
            <a:ext cx="8228520" cy="3717256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www.ung.no: 70% av barn og unge i Norge sier de er blitt mobbet på nettet.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Lav terskel for mobbing og grove beskyldninger?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Større skade enn mobbing ansikt til ansikt?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www.slettmeg.no</a:t>
            </a:r>
          </a:p>
        </p:txBody>
      </p:sp>
    </p:spTree>
    <p:extLst>
      <p:ext uri="{BB962C8B-B14F-4D97-AF65-F5344CB8AC3E}">
        <p14:creationId xmlns:p14="http://schemas.microsoft.com/office/powerpoint/2010/main" val="23633835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3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Youtube</a:t>
            </a:r>
            <a:endParaRPr lang="nb-NO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SzPct val="45000"/>
            </a:pPr>
            <a:r>
              <a:rPr lang="nb-NO" dirty="0"/>
              <a:t>Første videoklipp i 2005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2012: fire milliarder videoklipp </a:t>
            </a:r>
            <a:r>
              <a:rPr lang="nb-NO" dirty="0" smtClean="0"/>
              <a:t>per </a:t>
            </a:r>
            <a:r>
              <a:rPr lang="nb-NO" dirty="0"/>
              <a:t>dag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Årsak til suksess: Enkelt og gratis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Privatpersoner, artister og firmaer.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Undervisning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Markedsføring</a:t>
            </a:r>
          </a:p>
          <a:p>
            <a:endParaRPr lang="nb-NO" dirty="0"/>
          </a:p>
        </p:txBody>
      </p:sp>
      <p:pic>
        <p:nvPicPr>
          <p:cNvPr id="15" name="Content Placeholder 1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212976"/>
            <a:ext cx="4038600" cy="2605257"/>
          </a:xfrm>
        </p:spPr>
      </p:pic>
    </p:spTree>
    <p:extLst>
      <p:ext uri="{BB962C8B-B14F-4D97-AF65-F5344CB8AC3E}">
        <p14:creationId xmlns:p14="http://schemas.microsoft.com/office/powerpoint/2010/main" val="12896208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673200" y="694080"/>
            <a:ext cx="8228520" cy="1141920"/>
          </a:xfrm>
          <a:prstGeom prst="rect">
            <a:avLst/>
          </a:prstGeom>
        </p:spPr>
      </p:sp>
      <p:sp>
        <p:nvSpPr>
          <p:cNvPr id="45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46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Blogg –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 </a:t>
            </a:r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offisiell dagbok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endParaRPr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73200" y="1484784"/>
            <a:ext cx="7830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blogg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weblogg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Ingen mellomlegg mellom blogger og leser. 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skriver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å si sin mening og få kommentarer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rosablogger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klær, sminke, skole, venner, reiser, matoppskrifter, slanking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osv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hobbyer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strikking, hagestell,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interiørarkitektur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blogg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samfunnsdebatt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kommersiell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blogg – selge egne produkter og tjenester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30310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 err="1"/>
              <a:t>Twitter</a:t>
            </a:r>
            <a:r>
              <a:rPr lang="nb-NO" sz="3200" dirty="0"/>
              <a:t> - mikroblogging</a:t>
            </a:r>
            <a:endParaRPr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827584" y="1844824"/>
            <a:ext cx="75608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Tweet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140 tegn</a:t>
            </a:r>
          </a:p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Åpent system – følge andres meldinger</a:t>
            </a:r>
          </a:p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Lett å dele korte kommentarer fra arrangementer, konserter, egne synspunkter på aktuelle tema</a:t>
            </a:r>
          </a:p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Meldingene kan få konsekvenser, </a:t>
            </a:r>
            <a:r>
              <a:rPr lang="nb-NO" sz="2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f.eks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utestengelse fra OL.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352355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51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52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Nettavis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7585" y="1628800"/>
            <a:ext cx="74888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 err="1"/>
              <a:t>Papir-og</a:t>
            </a:r>
            <a:r>
              <a:rPr lang="nb-NO" sz="2000" dirty="0"/>
              <a:t> nettavis lever side og side, men papiravisenes opplag synker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Nettavis – nyhetene oppdateres fortløpende, kan inneholde flere nyheter enn papiravisen, kan finne fram til flere artikler om samme sak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Bilde, tittel, ingress skal friste til å søke mer informasjon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Flere virkemidler – direktesendt tv, levende bilder og lyd, video fra leserne, åpen for direkte kommunikasjon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Vil papiravisene overleve?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948325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45</TotalTime>
  <Words>354</Words>
  <Application>Microsoft Office PowerPoint</Application>
  <PresentationFormat>Skjermfremvisning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signatur_mal</vt:lpstr>
      <vt:lpstr>Digitale medier</vt:lpstr>
      <vt:lpstr>PowerPoint-presentasjon</vt:lpstr>
      <vt:lpstr>PowerPoint-presentasjon</vt:lpstr>
      <vt:lpstr>PowerPoint-presentasjon</vt:lpstr>
      <vt:lpstr>Youtube</vt:lpstr>
      <vt:lpstr>PowerPoint-presentasjon</vt:lpstr>
      <vt:lpstr>PowerPoint-presentasjon</vt:lpstr>
      <vt:lpstr>PowerPoint-presentasjon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Ingvild Sommer</dc:creator>
  <cp:lastModifiedBy>Ingvild Sommer</cp:lastModifiedBy>
  <cp:revision>5</cp:revision>
  <dcterms:created xsi:type="dcterms:W3CDTF">2013-08-08T17:42:41Z</dcterms:created>
  <dcterms:modified xsi:type="dcterms:W3CDTF">2013-08-09T07:01:34Z</dcterms:modified>
</cp:coreProperties>
</file>