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dirty="0"/>
              <a:t> </a:t>
            </a:r>
            <a:r>
              <a:rPr lang="nb-NO" dirty="0"/>
              <a:t>1780 – 1850: Romantikken</a:t>
            </a:r>
            <a:br>
              <a:rPr lang="nb-NO" dirty="0"/>
            </a:br>
            <a:r>
              <a:rPr lang="nb-NO" sz="3100" dirty="0"/>
              <a:t>Følelser og lengsler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014" y="1600200"/>
            <a:ext cx="3503971" cy="4525963"/>
          </a:xfrm>
        </p:spPr>
      </p:pic>
    </p:spTree>
    <p:extLst>
      <p:ext uri="{BB962C8B-B14F-4D97-AF65-F5344CB8AC3E}">
        <p14:creationId xmlns:p14="http://schemas.microsoft.com/office/powerpoint/2010/main" val="2111372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/>
              <a:t> </a:t>
            </a:r>
            <a:br>
              <a:rPr lang="nb-NO" dirty="0"/>
            </a:br>
            <a:r>
              <a:rPr lang="nb-NO" dirty="0"/>
              <a:t>Kjennetegn ved romantikken</a:t>
            </a:r>
            <a:br>
              <a:rPr lang="nb-NO" dirty="0"/>
            </a:br>
            <a:endParaRPr lang="nb-NO" dirty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nb-NO" dirty="0"/>
          </a:p>
          <a:p>
            <a:r>
              <a:rPr lang="nb-NO" dirty="0"/>
              <a:t>Reaksjon på opplysningstida tro på fornuften</a:t>
            </a:r>
          </a:p>
          <a:p>
            <a:r>
              <a:rPr lang="nb-NO" dirty="0"/>
              <a:t>Dyrket naturen som noe guddommelig</a:t>
            </a:r>
          </a:p>
          <a:p>
            <a:r>
              <a:rPr lang="nb-NO" dirty="0"/>
              <a:t>Trodde på enkeltindividets skaperkraft</a:t>
            </a:r>
          </a:p>
          <a:p>
            <a:r>
              <a:rPr lang="nb-NO" dirty="0"/>
              <a:t>Bare den geniale kunstneren kunne skue og formidle det guddommelige  </a:t>
            </a:r>
          </a:p>
        </p:txBody>
      </p:sp>
    </p:spTree>
    <p:extLst>
      <p:ext uri="{BB962C8B-B14F-4D97-AF65-F5344CB8AC3E}">
        <p14:creationId xmlns:p14="http://schemas.microsoft.com/office/powerpoint/2010/main" val="342252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nn-NO" dirty="0"/>
            </a:br>
            <a:r>
              <a:rPr lang="nn-NO" dirty="0"/>
              <a:t>Romantiske diktere </a:t>
            </a:r>
            <a:br>
              <a:rPr lang="nb-NO" dirty="0"/>
            </a:br>
            <a:endParaRPr lang="nb-NO" dirty="0"/>
          </a:p>
        </p:txBody>
      </p:sp>
      <p:sp>
        <p:nvSpPr>
          <p:cNvPr id="4099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n-NO" dirty="0"/>
              <a:t>Tyskland: Goethe</a:t>
            </a:r>
            <a:endParaRPr lang="nb-NO" dirty="0"/>
          </a:p>
          <a:p>
            <a:r>
              <a:rPr lang="en-US" dirty="0"/>
              <a:t>England: Shelly (Mary og Percy)</a:t>
            </a:r>
            <a:r>
              <a:rPr lang="nb-NO" dirty="0"/>
              <a:t> og </a:t>
            </a:r>
            <a:r>
              <a:rPr lang="nn-NO" dirty="0"/>
              <a:t>Byron</a:t>
            </a:r>
            <a:endParaRPr lang="nb-NO" dirty="0"/>
          </a:p>
          <a:p>
            <a:r>
              <a:rPr lang="nn-NO" dirty="0"/>
              <a:t>Frankrike: Rousseau og Hugo</a:t>
            </a:r>
            <a:endParaRPr lang="nb-NO" dirty="0"/>
          </a:p>
          <a:p>
            <a:pPr eaLnBrk="1" hangingPunct="1"/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602" y="1600200"/>
            <a:ext cx="3441796" cy="4525963"/>
          </a:xfrm>
        </p:spPr>
      </p:pic>
    </p:spTree>
    <p:extLst>
      <p:ext uri="{BB962C8B-B14F-4D97-AF65-F5344CB8AC3E}">
        <p14:creationId xmlns:p14="http://schemas.microsoft.com/office/powerpoint/2010/main" val="4151910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nb-NO" dirty="0"/>
            </a:br>
            <a:r>
              <a:rPr lang="nb-NO" dirty="0"/>
              <a:t>Tre typer romantikk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nn-NO" dirty="0"/>
              <a:t>Venstreromantikk: Radikal</a:t>
            </a:r>
            <a:endParaRPr lang="nb-NO" dirty="0"/>
          </a:p>
          <a:p>
            <a:pPr>
              <a:buNone/>
              <a:defRPr/>
            </a:pPr>
            <a:r>
              <a:rPr lang="nb-NO" dirty="0"/>
              <a:t>For nasjonal frigjøringskamp/mot monarkiet</a:t>
            </a:r>
          </a:p>
          <a:p>
            <a:pPr>
              <a:buNone/>
              <a:defRPr/>
            </a:pPr>
            <a:endParaRPr lang="nb-NO" dirty="0"/>
          </a:p>
          <a:p>
            <a:pPr marL="0" indent="0">
              <a:buNone/>
              <a:defRPr/>
            </a:pPr>
            <a:r>
              <a:rPr lang="nb-NO" dirty="0"/>
              <a:t>Høyreromantikk: Konservativ</a:t>
            </a:r>
          </a:p>
          <a:p>
            <a:pPr>
              <a:buNone/>
              <a:defRPr/>
            </a:pPr>
            <a:r>
              <a:rPr lang="nb-NO" dirty="0"/>
              <a:t>Tilbake til det opprinnelige</a:t>
            </a:r>
          </a:p>
          <a:p>
            <a:pPr>
              <a:buNone/>
              <a:defRPr/>
            </a:pPr>
            <a:endParaRPr lang="nb-NO" dirty="0"/>
          </a:p>
          <a:p>
            <a:pPr marL="0" indent="0">
              <a:buNone/>
              <a:defRPr/>
            </a:pPr>
            <a:r>
              <a:rPr lang="nb-NO" dirty="0"/>
              <a:t>Nasjonalromantikk: </a:t>
            </a:r>
          </a:p>
          <a:p>
            <a:pPr>
              <a:buNone/>
              <a:defRPr/>
            </a:pPr>
            <a:r>
              <a:rPr lang="nb-NO" dirty="0"/>
              <a:t>Dyrket folkesjelen og det særegne ved hver enkelt nasjon</a:t>
            </a:r>
          </a:p>
        </p:txBody>
      </p:sp>
    </p:spTree>
    <p:extLst>
      <p:ext uri="{BB962C8B-B14F-4D97-AF65-F5344CB8AC3E}">
        <p14:creationId xmlns:p14="http://schemas.microsoft.com/office/powerpoint/2010/main" val="344341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br>
              <a:rPr lang="nn-NO" dirty="0"/>
            </a:br>
            <a:r>
              <a:rPr lang="nn-NO" dirty="0" err="1"/>
              <a:t>Kjennetegn</a:t>
            </a:r>
            <a:r>
              <a:rPr lang="nn-NO" dirty="0"/>
              <a:t> ved romantisk litteratur:</a:t>
            </a:r>
            <a:br>
              <a:rPr lang="nb-NO" dirty="0"/>
            </a:br>
            <a:endParaRPr lang="nb-NO" dirty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err="1"/>
              <a:t>Viktigste</a:t>
            </a:r>
            <a:r>
              <a:rPr lang="nn-NO" dirty="0"/>
              <a:t> sjanger var lyrikken, dels i fri, dels i bunden form</a:t>
            </a:r>
            <a:endParaRPr lang="nb-NO" dirty="0"/>
          </a:p>
          <a:p>
            <a:r>
              <a:rPr lang="nn-NO" dirty="0"/>
              <a:t>Besjeling</a:t>
            </a:r>
            <a:endParaRPr lang="nb-NO" dirty="0"/>
          </a:p>
          <a:p>
            <a:r>
              <a:rPr lang="nb-NO" dirty="0"/>
              <a:t>Følelser og fantasier</a:t>
            </a:r>
          </a:p>
          <a:p>
            <a:pPr eaLnBrk="1" hangingPunct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26994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br>
              <a:rPr lang="nb-NO" dirty="0"/>
            </a:br>
            <a:r>
              <a:rPr lang="nb-NO" dirty="0"/>
              <a:t>To norske romantikere: Wergeland og Welhaven</a:t>
            </a:r>
            <a:br>
              <a:rPr lang="nb-NO" dirty="0"/>
            </a:br>
            <a:endParaRPr lang="nb-NO" dirty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Stod på hver sin side i Norges første kulturstrid</a:t>
            </a:r>
          </a:p>
          <a:p>
            <a:pPr marL="0" indent="0">
              <a:buNone/>
              <a:defRPr/>
            </a:pPr>
            <a:endParaRPr lang="nb-NO" dirty="0"/>
          </a:p>
          <a:p>
            <a:pPr>
              <a:defRPr/>
            </a:pPr>
            <a:r>
              <a:rPr lang="nb-NO" dirty="0"/>
              <a:t>Wergeland: Venstreromantiker   </a:t>
            </a:r>
          </a:p>
          <a:p>
            <a:pPr marL="0" indent="0">
              <a:buNone/>
              <a:defRPr/>
            </a:pPr>
            <a:r>
              <a:rPr lang="nb-NO" dirty="0"/>
              <a:t>	Parti:   ”patriotene”</a:t>
            </a:r>
          </a:p>
          <a:p>
            <a:pPr marL="0" indent="0">
              <a:buNone/>
              <a:defRPr/>
            </a:pPr>
            <a:r>
              <a:rPr lang="nb-NO" dirty="0"/>
              <a:t>  </a:t>
            </a:r>
          </a:p>
          <a:p>
            <a:pPr>
              <a:defRPr/>
            </a:pPr>
            <a:r>
              <a:rPr lang="nb-NO" dirty="0"/>
              <a:t>Welhaven: Høyre- og nasjonalromantiker   	Parti: ”danomanene”</a:t>
            </a:r>
          </a:p>
        </p:txBody>
      </p:sp>
    </p:spTree>
    <p:extLst>
      <p:ext uri="{BB962C8B-B14F-4D97-AF65-F5344CB8AC3E}">
        <p14:creationId xmlns:p14="http://schemas.microsoft.com/office/powerpoint/2010/main" val="1605797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nb-NO" dirty="0"/>
            </a:br>
            <a:r>
              <a:rPr lang="nb-NO" dirty="0"/>
              <a:t>Henrik Wergeland</a:t>
            </a:r>
            <a:br>
              <a:rPr lang="nb-NO" dirty="0"/>
            </a:br>
            <a:endParaRPr lang="nb-NO" dirty="0"/>
          </a:p>
        </p:txBody>
      </p:sp>
      <p:sp>
        <p:nvSpPr>
          <p:cNvPr id="8195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Uryddig livsførsel</a:t>
            </a:r>
          </a:p>
          <a:p>
            <a:r>
              <a:rPr lang="nb-NO" dirty="0"/>
              <a:t>Skrev på inspirasjon i mange sjangre</a:t>
            </a:r>
          </a:p>
          <a:p>
            <a:r>
              <a:rPr lang="nb-NO" dirty="0"/>
              <a:t>Ville opplyse og frigjøre arbeiderne og bøndene</a:t>
            </a:r>
          </a:p>
          <a:p>
            <a:r>
              <a:rPr lang="nb-NO" dirty="0"/>
              <a:t>Frigjøre Norge fra båndene til Danmark og Sverige</a:t>
            </a:r>
          </a:p>
          <a:p>
            <a:r>
              <a:rPr lang="nb-NO" dirty="0"/>
              <a:t>Mot jødeparagrafen</a:t>
            </a: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93434"/>
            <a:ext cx="3470920" cy="3939496"/>
          </a:xfrm>
        </p:spPr>
      </p:pic>
    </p:spTree>
    <p:extLst>
      <p:ext uri="{BB962C8B-B14F-4D97-AF65-F5344CB8AC3E}">
        <p14:creationId xmlns:p14="http://schemas.microsoft.com/office/powerpoint/2010/main" val="2135846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nb-NO" dirty="0"/>
            </a:br>
            <a:r>
              <a:rPr lang="nb-NO" dirty="0"/>
              <a:t>Johan Sebastian Welhaven</a:t>
            </a:r>
            <a:br>
              <a:rPr lang="nb-NO" dirty="0"/>
            </a:br>
            <a:endParaRPr lang="nb-NO" dirty="0"/>
          </a:p>
        </p:txBody>
      </p:sp>
      <p:sp>
        <p:nvSpPr>
          <p:cNvPr id="9219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Ville foredle menneskene gjennom diktekunsten</a:t>
            </a:r>
          </a:p>
          <a:p>
            <a:r>
              <a:rPr lang="nb-NO" dirty="0"/>
              <a:t>Kunsten måtte bearbeides</a:t>
            </a:r>
          </a:p>
          <a:p>
            <a:r>
              <a:rPr lang="nb-NO" dirty="0"/>
              <a:t>Skrev dikt i bunden form</a:t>
            </a:r>
          </a:p>
          <a:p>
            <a:r>
              <a:rPr lang="nb-NO" dirty="0"/>
              <a:t>Ville holde </a:t>
            </a:r>
            <a:r>
              <a:rPr lang="nb-NO"/>
              <a:t>på båndene </a:t>
            </a:r>
            <a:r>
              <a:rPr lang="nb-NO" dirty="0"/>
              <a:t>til Danmark</a:t>
            </a:r>
          </a:p>
          <a:p>
            <a:r>
              <a:rPr lang="nb-NO" dirty="0"/>
              <a:t>Mente det var for tidlig å gi bøndene makt</a:t>
            </a: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57828"/>
            <a:ext cx="3326904" cy="3759404"/>
          </a:xfrm>
        </p:spPr>
      </p:pic>
    </p:spTree>
    <p:extLst>
      <p:ext uri="{BB962C8B-B14F-4D97-AF65-F5344CB8AC3E}">
        <p14:creationId xmlns:p14="http://schemas.microsoft.com/office/powerpoint/2010/main" val="2651090505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36</TotalTime>
  <Words>220</Words>
  <Application>Microsoft Office PowerPoint</Application>
  <PresentationFormat>Skjermfremvisning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1" baseType="lpstr">
      <vt:lpstr>Arial</vt:lpstr>
      <vt:lpstr>Calibri</vt:lpstr>
      <vt:lpstr>Signatur_mal</vt:lpstr>
      <vt:lpstr> 1780 – 1850: Romantikken Følelser og lengsler</vt:lpstr>
      <vt:lpstr>  Kjennetegn ved romantikken </vt:lpstr>
      <vt:lpstr> Romantiske diktere  </vt:lpstr>
      <vt:lpstr> Tre typer romantikk </vt:lpstr>
      <vt:lpstr> Kjennetegn ved romantisk litteratur: </vt:lpstr>
      <vt:lpstr> To norske romantikere: Wergeland og Welhaven </vt:lpstr>
      <vt:lpstr> Henrik Wergeland </vt:lpstr>
      <vt:lpstr> Johan Sebastian Welhaven 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1780 – 1850: Romantikken Kjensler og lengt</dc:title>
  <dc:creator>Ingvild Sommer</dc:creator>
  <cp:lastModifiedBy>Kristin Tunli</cp:lastModifiedBy>
  <cp:revision>5</cp:revision>
  <dcterms:created xsi:type="dcterms:W3CDTF">2013-08-12T09:00:36Z</dcterms:created>
  <dcterms:modified xsi:type="dcterms:W3CDTF">2021-02-15T16:10:54Z</dcterms:modified>
</cp:coreProperties>
</file>