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-212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08.08.2013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Sakprosa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1752600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Formelle sakprosasjangre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564904"/>
            <a:ext cx="50800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Formelle sakprosasjangre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Følger som regel et fast mønster</a:t>
            </a:r>
          </a:p>
          <a:p>
            <a:pPr marL="0" indent="0">
              <a:buNone/>
            </a:pPr>
            <a:r>
              <a:rPr lang="nb-NO" dirty="0" smtClean="0"/>
              <a:t>De tekstene du skal lære om er:</a:t>
            </a:r>
            <a:endParaRPr lang="nb-NO" dirty="0"/>
          </a:p>
          <a:p>
            <a:pPr lvl="2"/>
            <a:r>
              <a:rPr lang="nb-NO" dirty="0" smtClean="0"/>
              <a:t>Rapport</a:t>
            </a:r>
          </a:p>
          <a:p>
            <a:pPr lvl="2"/>
            <a:r>
              <a:rPr lang="nb-NO" dirty="0" smtClean="0"/>
              <a:t>Formelt brev og e-post</a:t>
            </a:r>
          </a:p>
          <a:p>
            <a:pPr lvl="2"/>
            <a:r>
              <a:rPr lang="nb-NO" dirty="0" smtClean="0"/>
              <a:t>Søknad og CV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092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RAPPORT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Brukes overalt i samfunnet. Vanlig i arbeidslivet og i offentlig sammenheng.</a:t>
            </a:r>
          </a:p>
          <a:p>
            <a:endParaRPr lang="nb-NO" dirty="0" smtClean="0"/>
          </a:p>
          <a:p>
            <a:r>
              <a:rPr lang="nb-NO" dirty="0" smtClean="0"/>
              <a:t>En rapport skal</a:t>
            </a:r>
          </a:p>
          <a:p>
            <a:pPr lvl="2"/>
            <a:r>
              <a:rPr lang="nb-NO" dirty="0" smtClean="0"/>
              <a:t>Informere om en sak</a:t>
            </a:r>
          </a:p>
          <a:p>
            <a:pPr lvl="2"/>
            <a:r>
              <a:rPr lang="nb-NO" dirty="0" smtClean="0"/>
              <a:t>Dokumentere et arbeid</a:t>
            </a:r>
          </a:p>
          <a:p>
            <a:pPr lvl="2"/>
            <a:r>
              <a:rPr lang="nb-NO" dirty="0" smtClean="0"/>
              <a:t>Informere om et hendelsesforløp eller en skade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161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Formelt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Språket i en rapport skal være formelt og forretningsmessig.</a:t>
            </a:r>
          </a:p>
          <a:p>
            <a:endParaRPr lang="nb-NO" dirty="0"/>
          </a:p>
          <a:p>
            <a:r>
              <a:rPr lang="nb-NO" dirty="0" smtClean="0"/>
              <a:t>Man finner ofte ferdige standardskjemaer for ulike rapporter. Et eksempel er skademeldingsskjema for motorkjøretøyer. Forsikringsselskapene krever et slikt i forbindelse med ulykker.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39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Oppskrift på rapport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r</a:t>
            </a:r>
            <a:r>
              <a:rPr lang="nb-NO" sz="2800" dirty="0" smtClean="0"/>
              <a:t>apporthode</a:t>
            </a:r>
            <a:endParaRPr lang="nb-NO" sz="2800" dirty="0" smtClean="0"/>
          </a:p>
          <a:p>
            <a:r>
              <a:rPr lang="nb-NO" sz="2800" dirty="0" smtClean="0"/>
              <a:t>overskrift</a:t>
            </a:r>
            <a:endParaRPr lang="nb-NO" sz="2800" dirty="0" smtClean="0"/>
          </a:p>
          <a:p>
            <a:r>
              <a:rPr lang="nb-NO" sz="2800" dirty="0"/>
              <a:t>h</a:t>
            </a:r>
            <a:r>
              <a:rPr lang="nb-NO" sz="2800" dirty="0" smtClean="0"/>
              <a:t>ovedinnhold</a:t>
            </a:r>
            <a:endParaRPr lang="nb-NO" sz="2800" dirty="0" smtClean="0"/>
          </a:p>
          <a:p>
            <a:r>
              <a:rPr lang="nb-NO" sz="2800" dirty="0"/>
              <a:t>e</a:t>
            </a:r>
            <a:r>
              <a:rPr lang="nb-NO" sz="2800" dirty="0" smtClean="0"/>
              <a:t>gen </a:t>
            </a:r>
            <a:r>
              <a:rPr lang="nb-NO" sz="2800" dirty="0" smtClean="0"/>
              <a:t>vurdering</a:t>
            </a:r>
            <a:endParaRPr lang="nb-NO" sz="28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09" y="1622554"/>
            <a:ext cx="5264087" cy="375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2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Formelt brev og e-post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Brukes for eksempel når man skal kontakte et offentlig kontor eller i forretnings-sammenhenger.</a:t>
            </a:r>
          </a:p>
          <a:p>
            <a:endParaRPr lang="nb-NO" dirty="0" smtClean="0"/>
          </a:p>
          <a:p>
            <a:r>
              <a:rPr lang="nb-NO" dirty="0" smtClean="0"/>
              <a:t>Skal du bestille en vare fra et firma som ikke har nettbutikk, sender du en forespørsel per brev eller e-post.</a:t>
            </a:r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013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Formell henvendelse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Husk at språket i brevet ditt må være formelt.</a:t>
            </a:r>
          </a:p>
          <a:p>
            <a:endParaRPr lang="nb-NO" dirty="0"/>
          </a:p>
          <a:p>
            <a:r>
              <a:rPr lang="nb-NO" dirty="0" smtClean="0"/>
              <a:t>Dersom du korresponderer formelt via e-post, må du spare på e-postene slik at du kan gå tilbake å se hva som er skrevet dersom det blir nødvendig.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11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Jobbsøknad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Når du søker om jobb, må du markedsføre deg selv i søknaden.</a:t>
            </a:r>
          </a:p>
          <a:p>
            <a:endParaRPr lang="nb-NO" dirty="0" smtClean="0"/>
          </a:p>
          <a:p>
            <a:r>
              <a:rPr lang="nb-NO" dirty="0" smtClean="0"/>
              <a:t>Søknaden din skal gi informasjon om hvem du er, og gjerne fortelle hvorfor firmaet bør ansette akkurat deg.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00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CV : Curriculum vitae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 CV skal fortelle en arbeidsgiver hvem du er og gi opplysninger om skolegang, jobberfaring og andre relevante erfaringer.</a:t>
            </a:r>
          </a:p>
          <a:p>
            <a:r>
              <a:rPr lang="nb-NO" dirty="0" smtClean="0"/>
              <a:t>På Internett finner du mange ferdige maler du kan bruke når du skal skrive en CV.</a:t>
            </a:r>
          </a:p>
          <a:p>
            <a:r>
              <a:rPr lang="nb-NO" dirty="0" smtClean="0"/>
              <a:t>En CV skal være etterrettelig. Ikke </a:t>
            </a:r>
            <a:r>
              <a:rPr lang="nb-NO" smtClean="0"/>
              <a:t>skriv noe </a:t>
            </a:r>
            <a:r>
              <a:rPr lang="nb-NO" dirty="0" smtClean="0"/>
              <a:t>du ikke kan stå for.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11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7</TotalTime>
  <Words>276</Words>
  <Application>Microsoft Office PowerPoint</Application>
  <PresentationFormat>Skjermfremvisning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Signatur_mal</vt:lpstr>
      <vt:lpstr>Sakprosa</vt:lpstr>
      <vt:lpstr>Formelle sakprosasjangre</vt:lpstr>
      <vt:lpstr>RAPPORT</vt:lpstr>
      <vt:lpstr>Formelt språk</vt:lpstr>
      <vt:lpstr>Oppskrift på rapport</vt:lpstr>
      <vt:lpstr>Formelt brev og e-post</vt:lpstr>
      <vt:lpstr>Formell henvendelse</vt:lpstr>
      <vt:lpstr>Jobbsøknad</vt:lpstr>
      <vt:lpstr>CV : Curriculum vitae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Sakprosa</dc:title>
  <dc:creator>Ingvild Sommer</dc:creator>
  <cp:lastModifiedBy>Ingvild Sommer</cp:lastModifiedBy>
  <cp:revision>2</cp:revision>
  <dcterms:created xsi:type="dcterms:W3CDTF">2013-08-08T08:11:29Z</dcterms:created>
  <dcterms:modified xsi:type="dcterms:W3CDTF">2013-08-08T12:26:34Z</dcterms:modified>
</cp:coreProperties>
</file>