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70" d="100"/>
          <a:sy n="70" d="100"/>
        </p:scale>
        <p:origin x="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0C622-B77D-44ED-9132-3697D0A6A44D}" type="datetimeFigureOut">
              <a:rPr lang="nb-NO" smtClean="0"/>
              <a:t>12.08.2013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24744" y="683568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80F2B-7D95-43E6-B8CC-28F210C27E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65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12.08.2013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12.08.2013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12.08.2013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12.08.2013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12.08.2013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12.08.2013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12.08.2013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12.08.2013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12.08.2013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12.08.2013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12.08.2013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E46D-8F74-4BD6-869F-B06B6B0A5382}" type="datetimeFigureOut">
              <a:rPr lang="nb-NO" smtClean="0"/>
              <a:pPr/>
              <a:t>12.08.2013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800 – 1350: Norrøn litteratur</a:t>
            </a:r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20" y="1600200"/>
            <a:ext cx="6754760" cy="4525963"/>
          </a:xfrm>
        </p:spPr>
      </p:pic>
    </p:spTree>
    <p:extLst>
      <p:ext uri="{BB962C8B-B14F-4D97-AF65-F5344CB8AC3E}">
        <p14:creationId xmlns:p14="http://schemas.microsoft.com/office/powerpoint/2010/main" val="426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Annan norrøn litteratur</a:t>
            </a:r>
            <a:br>
              <a:rPr lang="nb-NO" dirty="0" smtClean="0"/>
            </a:br>
            <a:endParaRPr lang="nb-NO" dirty="0" smtClean="0"/>
          </a:p>
        </p:txBody>
      </p:sp>
      <p:sp>
        <p:nvSpPr>
          <p:cNvPr id="11267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b-NO" dirty="0" smtClean="0"/>
              <a:t> </a:t>
            </a:r>
          </a:p>
          <a:p>
            <a:r>
              <a:rPr lang="nb-NO" dirty="0"/>
              <a:t>Skaldekvad</a:t>
            </a:r>
          </a:p>
          <a:p>
            <a:r>
              <a:rPr lang="nb-NO" dirty="0"/>
              <a:t>Fornaldarsagaene</a:t>
            </a:r>
          </a:p>
          <a:p>
            <a:r>
              <a:rPr lang="nb-NO" dirty="0"/>
              <a:t>Riddersagaene</a:t>
            </a:r>
          </a:p>
          <a:p>
            <a:r>
              <a:rPr lang="nb-NO" dirty="0"/>
              <a:t>Kongespeilet</a:t>
            </a:r>
          </a:p>
          <a:p>
            <a:r>
              <a:rPr lang="nb-NO"/>
              <a:t>Kirkelig </a:t>
            </a:r>
            <a:r>
              <a:rPr lang="nb-NO" smtClean="0"/>
              <a:t>litteratur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48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Vikingtida 793 – 1066</a:t>
            </a:r>
            <a:br>
              <a:rPr lang="nb-NO" dirty="0" smtClean="0"/>
            </a:br>
            <a:endParaRPr lang="nb-NO" dirty="0" smtClean="0"/>
          </a:p>
        </p:txBody>
      </p:sp>
      <p:sp>
        <p:nvSpPr>
          <p:cNvPr id="3075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Vikingene: dyktige sjøfolk og navigatører</a:t>
            </a:r>
          </a:p>
          <a:p>
            <a:r>
              <a:rPr lang="nb-NO" dirty="0"/>
              <a:t>Både ransmenn og handelsfolk</a:t>
            </a:r>
          </a:p>
          <a:p>
            <a:r>
              <a:rPr lang="nb-NO" dirty="0"/>
              <a:t>De norske vikingene seilte vestover </a:t>
            </a:r>
          </a:p>
          <a:p>
            <a:r>
              <a:rPr lang="nb-NO" dirty="0"/>
              <a:t>793: Vikingtida innledes med angrepet på Lindisfarne i Nord-England</a:t>
            </a:r>
          </a:p>
          <a:p>
            <a:pPr eaLnBrk="1" hangingPunct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8918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Vikingtida 793 – 1066, </a:t>
            </a:r>
            <a:r>
              <a:rPr lang="nb-NO" dirty="0" smtClean="0"/>
              <a:t>forts.</a:t>
            </a:r>
            <a:endParaRPr lang="nb-NO" dirty="0" smtClean="0"/>
          </a:p>
        </p:txBody>
      </p:sp>
      <p:sp>
        <p:nvSpPr>
          <p:cNvPr id="4099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Kong Olav Haraldsson , ”den </a:t>
            </a:r>
            <a:r>
              <a:rPr lang="nn-NO" dirty="0" err="1"/>
              <a:t>hellige</a:t>
            </a:r>
            <a:r>
              <a:rPr lang="nn-NO" dirty="0"/>
              <a:t>”,  </a:t>
            </a:r>
            <a:r>
              <a:rPr lang="nn-NO" dirty="0" err="1"/>
              <a:t>kristnet</a:t>
            </a:r>
            <a:r>
              <a:rPr lang="nn-NO" dirty="0"/>
              <a:t> Norge</a:t>
            </a:r>
            <a:endParaRPr lang="nb-NO" dirty="0"/>
          </a:p>
          <a:p>
            <a:r>
              <a:rPr lang="nn-NO" dirty="0"/>
              <a:t>Dyrkinga av  de norrøne </a:t>
            </a:r>
            <a:r>
              <a:rPr lang="nn-NO" dirty="0" err="1"/>
              <a:t>gudene</a:t>
            </a:r>
            <a:r>
              <a:rPr lang="nn-NO" dirty="0"/>
              <a:t> ble </a:t>
            </a:r>
            <a:r>
              <a:rPr lang="nn-NO" dirty="0" err="1"/>
              <a:t>forbudt</a:t>
            </a:r>
            <a:endParaRPr lang="nb-NO" dirty="0"/>
          </a:p>
          <a:p>
            <a:r>
              <a:rPr lang="nn-NO" dirty="0"/>
              <a:t>Olav falt på Stiklestad i 1030</a:t>
            </a:r>
            <a:endParaRPr lang="nb-NO" dirty="0"/>
          </a:p>
          <a:p>
            <a:r>
              <a:rPr lang="nn-NO" dirty="0"/>
              <a:t>1066: Vikingtida slutt da Harald Hårdråde falt ved Stamford Bridge</a:t>
            </a:r>
            <a:endParaRPr lang="nb-NO" dirty="0"/>
          </a:p>
          <a:p>
            <a:pPr eaLnBrk="1" hangingPunct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6810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Det norrøne kulturområdet 860–1350</a:t>
            </a:r>
            <a:br>
              <a:rPr lang="nb-NO" dirty="0" smtClean="0"/>
            </a:br>
            <a:endParaRPr lang="nb-NO" dirty="0" smtClean="0"/>
          </a:p>
        </p:txBody>
      </p:sp>
      <p:sp>
        <p:nvSpPr>
          <p:cNvPr id="5123" name="Plassholder for innhold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n-NO" dirty="0" smtClean="0"/>
              <a:t> </a:t>
            </a:r>
            <a:endParaRPr lang="nb-NO" dirty="0" smtClean="0"/>
          </a:p>
          <a:p>
            <a:r>
              <a:rPr lang="nn-NO" dirty="0"/>
              <a:t>Island og Norge:  felles litteratur, språk og religion</a:t>
            </a:r>
            <a:endParaRPr lang="nb-NO" dirty="0"/>
          </a:p>
          <a:p>
            <a:r>
              <a:rPr lang="nn-NO" dirty="0"/>
              <a:t> </a:t>
            </a:r>
            <a:r>
              <a:rPr lang="nb-NO" dirty="0"/>
              <a:t>Vi kaller perioden for norrøn tid, og vi snakker om norrønt språk, norrøn litteratur</a:t>
            </a:r>
          </a:p>
          <a:p>
            <a:pPr>
              <a:buNone/>
            </a:pPr>
            <a:r>
              <a:rPr lang="nb-NO" dirty="0"/>
              <a:t>    og norrøn mytologi.</a:t>
            </a:r>
          </a:p>
          <a:p>
            <a:r>
              <a:rPr lang="nb-NO" dirty="0"/>
              <a:t>Litteraturen var svært rik og mangfoldig</a:t>
            </a:r>
          </a:p>
          <a:p>
            <a:pPr eaLnBrk="1" hangingPunct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8754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Verdier </a:t>
            </a:r>
            <a:r>
              <a:rPr lang="nb-NO" dirty="0" smtClean="0"/>
              <a:t>og </a:t>
            </a:r>
            <a:r>
              <a:rPr lang="nb-NO" dirty="0" smtClean="0"/>
              <a:t>idealer 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</p:txBody>
      </p:sp>
      <p:sp>
        <p:nvSpPr>
          <p:cNvPr id="6147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Ættesamfunn: Ingen vern utenom ætta (slekten)</a:t>
            </a:r>
          </a:p>
          <a:p>
            <a:r>
              <a:rPr lang="nb-NO" dirty="0"/>
              <a:t>Mannssamfunn: krigeridealer</a:t>
            </a:r>
          </a:p>
          <a:p>
            <a:r>
              <a:rPr lang="nb-NO" dirty="0"/>
              <a:t>Æren og ettermæle (rykte etter døden) viktigst av alt</a:t>
            </a:r>
          </a:p>
          <a:p>
            <a:r>
              <a:rPr lang="nb-NO" dirty="0"/>
              <a:t>Blodhevn</a:t>
            </a:r>
          </a:p>
          <a:p>
            <a:pPr eaLnBrk="1" hangingPunct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76668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Islendingesogene</a:t>
            </a:r>
          </a:p>
        </p:txBody>
      </p:sp>
      <p:sp>
        <p:nvSpPr>
          <p:cNvPr id="7171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29 sagaer om </a:t>
            </a:r>
            <a:r>
              <a:rPr lang="nb-NO" dirty="0" err="1"/>
              <a:t>slektsfeider</a:t>
            </a:r>
            <a:r>
              <a:rPr lang="nb-NO" dirty="0"/>
              <a:t> på Island rundt år 1000</a:t>
            </a:r>
          </a:p>
          <a:p>
            <a:r>
              <a:rPr lang="nb-NO" dirty="0"/>
              <a:t>Muntlige fortellinger av ukjente forfattere</a:t>
            </a:r>
          </a:p>
          <a:p>
            <a:r>
              <a:rPr lang="nb-NO" dirty="0"/>
              <a:t>Nedskrevet på ca. 200 år etter</a:t>
            </a:r>
          </a:p>
          <a:p>
            <a:r>
              <a:rPr lang="nb-NO" dirty="0"/>
              <a:t>Drømmer varslet om lagnaden til </a:t>
            </a:r>
            <a:r>
              <a:rPr lang="nb-NO" dirty="0" smtClean="0"/>
              <a:t>hovedpersonene</a:t>
            </a:r>
            <a:endParaRPr lang="nb-NO" dirty="0"/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18" y="1340768"/>
            <a:ext cx="2739964" cy="4525963"/>
          </a:xfrm>
        </p:spPr>
      </p:pic>
    </p:spTree>
    <p:extLst>
      <p:ext uri="{BB962C8B-B14F-4D97-AF65-F5344CB8AC3E}">
        <p14:creationId xmlns:p14="http://schemas.microsoft.com/office/powerpoint/2010/main" val="27183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Islendingesagaen</a:t>
            </a:r>
            <a:endParaRPr lang="nb-NO" dirty="0" smtClean="0"/>
          </a:p>
        </p:txBody>
      </p:sp>
      <p:sp>
        <p:nvSpPr>
          <p:cNvPr id="8195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Autorale og refererende synsvinkel</a:t>
            </a:r>
          </a:p>
          <a:p>
            <a:r>
              <a:rPr lang="nb-NO" dirty="0"/>
              <a:t>Enkelt språk</a:t>
            </a:r>
          </a:p>
          <a:p>
            <a:r>
              <a:rPr lang="nb-NO" dirty="0"/>
              <a:t>Bare de dramatiske høydepunktene er med</a:t>
            </a:r>
          </a:p>
          <a:p>
            <a:r>
              <a:rPr lang="nb-NO" dirty="0"/>
              <a:t>Underdrivelse</a:t>
            </a:r>
          </a:p>
          <a:p>
            <a:r>
              <a:rPr lang="nb-NO" dirty="0"/>
              <a:t>Kvinnene: Enten gode eller onde</a:t>
            </a:r>
          </a:p>
          <a:p>
            <a:pPr eaLnBrk="1" hangingPunct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1137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Den eldre Edda</a:t>
            </a:r>
            <a:br>
              <a:rPr lang="nb-NO" dirty="0" smtClean="0"/>
            </a:br>
            <a:endParaRPr lang="nb-NO" dirty="0" smtClean="0"/>
          </a:p>
        </p:txBody>
      </p:sp>
      <p:sp>
        <p:nvSpPr>
          <p:cNvPr id="9219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Diktsamling av ukjente forfattere</a:t>
            </a:r>
          </a:p>
          <a:p>
            <a:r>
              <a:rPr lang="nb-NO" dirty="0"/>
              <a:t>Muntlig litteratur, nedskrevet på 1200-tallet</a:t>
            </a:r>
          </a:p>
          <a:p>
            <a:r>
              <a:rPr lang="nb-NO" dirty="0"/>
              <a:t>Består av gudedikt og heltedikt</a:t>
            </a:r>
          </a:p>
          <a:p>
            <a:r>
              <a:rPr lang="nb-NO" dirty="0" err="1"/>
              <a:t>Voluspå</a:t>
            </a:r>
            <a:r>
              <a:rPr lang="nb-NO" dirty="0"/>
              <a:t>, </a:t>
            </a:r>
            <a:r>
              <a:rPr lang="nb-NO" dirty="0" err="1"/>
              <a:t>Havamål</a:t>
            </a:r>
            <a:r>
              <a:rPr lang="nb-NO" dirty="0"/>
              <a:t> og </a:t>
            </a:r>
            <a:r>
              <a:rPr lang="nb-NO" dirty="0" err="1"/>
              <a:t>Trymskvida</a:t>
            </a:r>
            <a:r>
              <a:rPr lang="nb-NO" dirty="0"/>
              <a:t> mest kjente gudedikt</a:t>
            </a:r>
          </a:p>
          <a:p>
            <a:r>
              <a:rPr lang="nb-NO" dirty="0"/>
              <a:t>Diktene om Sigurd Fåvnesbane (= Drakedreperen) viktigste heltedikt</a:t>
            </a:r>
          </a:p>
          <a:p>
            <a:r>
              <a:rPr lang="nb-NO" dirty="0"/>
              <a:t>Allitterasjon (bokstavrim)</a:t>
            </a:r>
          </a:p>
          <a:p>
            <a:pPr eaLnBrk="1" hangingPunct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3377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Snorre Sturlason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</p:txBody>
      </p:sp>
      <p:sp>
        <p:nvSpPr>
          <p:cNvPr id="1024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Snorre var høvding på Island, drept i 1241</a:t>
            </a:r>
          </a:p>
          <a:p>
            <a:pPr>
              <a:buNone/>
            </a:pPr>
            <a:r>
              <a:rPr lang="nb-NO" dirty="0"/>
              <a:t>Mest kjente verk: </a:t>
            </a:r>
          </a:p>
          <a:p>
            <a:r>
              <a:rPr lang="nn-NO" dirty="0"/>
              <a:t>Den yngre Edda: lærebok i norrøn mytologi og dikterkunst</a:t>
            </a:r>
            <a:endParaRPr lang="nb-NO" dirty="0"/>
          </a:p>
          <a:p>
            <a:r>
              <a:rPr lang="nb-NO" dirty="0"/>
              <a:t>Snorres kongesagaer (Heimskringla)</a:t>
            </a:r>
          </a:p>
          <a:p>
            <a:pPr eaLnBrk="1" hangingPunct="1"/>
            <a:endParaRPr lang="nb-NO" dirty="0" smtClean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52" y="1340768"/>
            <a:ext cx="3093695" cy="4525963"/>
          </a:xfrm>
        </p:spPr>
      </p:pic>
    </p:spTree>
    <p:extLst>
      <p:ext uri="{BB962C8B-B14F-4D97-AF65-F5344CB8AC3E}">
        <p14:creationId xmlns:p14="http://schemas.microsoft.com/office/powerpoint/2010/main" val="331523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gnatur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Signatur_mal</Template>
  <TotalTime>13</TotalTime>
  <Words>202</Words>
  <Application>Microsoft Office PowerPoint</Application>
  <PresentationFormat>Skjermfremvisning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Signatur_mal</vt:lpstr>
      <vt:lpstr> 800 – 1350: Norrøn litteratur</vt:lpstr>
      <vt:lpstr> Vikingtida 793 – 1066 </vt:lpstr>
      <vt:lpstr>Vikingtida 793 – 1066, forts.</vt:lpstr>
      <vt:lpstr> Det norrøne kulturområdet 860–1350 </vt:lpstr>
      <vt:lpstr> Verdier og idealer  </vt:lpstr>
      <vt:lpstr>Islendingesogene</vt:lpstr>
      <vt:lpstr>Islendingesagaen</vt:lpstr>
      <vt:lpstr> Den eldre Edda </vt:lpstr>
      <vt:lpstr> Snorre Sturlason </vt:lpstr>
      <vt:lpstr> Annan norrøn litteratur </vt:lpstr>
    </vt:vector>
  </TitlesOfParts>
  <Company>Fagbokforlaget VB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800 – 1350: Norrøn litteratur</dc:title>
  <dc:creator>Ingvild Sommer</dc:creator>
  <cp:lastModifiedBy>Ingvild Sommer</cp:lastModifiedBy>
  <cp:revision>2</cp:revision>
  <dcterms:created xsi:type="dcterms:W3CDTF">2013-08-12T07:39:35Z</dcterms:created>
  <dcterms:modified xsi:type="dcterms:W3CDTF">2013-08-12T07:52:50Z</dcterms:modified>
</cp:coreProperties>
</file>