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62" d="100"/>
          <a:sy n="62" d="100"/>
        </p:scale>
        <p:origin x="69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15.02.2021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Litteraturen fra 1900 til 1945</a:t>
            </a:r>
            <a:br>
              <a:rPr lang="nb-NO" dirty="0"/>
            </a:br>
            <a:r>
              <a:rPr lang="nb-NO" sz="2900" dirty="0"/>
              <a:t>En oversikt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4" y="1862652"/>
            <a:ext cx="6096851" cy="4001059"/>
          </a:xfrm>
        </p:spPr>
      </p:pic>
    </p:spTree>
    <p:extLst>
      <p:ext uri="{BB962C8B-B14F-4D97-AF65-F5344CB8AC3E}">
        <p14:creationId xmlns:p14="http://schemas.microsoft.com/office/powerpoint/2010/main" val="4024751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Sentrallyrikk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De fleste lyrikere i mellomkrigstidas Norge var ikke modernister. De skrev sentrallyrikk.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Sentrallyrikken tar opp allmennmenneskelige temaer som kjærlighet, lengsel, sorg og naturopplevelser.</a:t>
            </a:r>
          </a:p>
          <a:p>
            <a:endParaRPr lang="nb-NO" dirty="0"/>
          </a:p>
          <a:p>
            <a:r>
              <a:rPr lang="nb-NO" dirty="0"/>
              <a:t>Også kamplyrikk og politisk lyrikk regnes til den tradisjonelle lyrikken i denne perioden. </a:t>
            </a:r>
          </a:p>
        </p:txBody>
      </p:sp>
    </p:spTree>
    <p:extLst>
      <p:ext uri="{BB962C8B-B14F-4D97-AF65-F5344CB8AC3E}">
        <p14:creationId xmlns:p14="http://schemas.microsoft.com/office/powerpoint/2010/main" val="1221558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Krigslyrikk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Autofit/>
          </a:bodyPr>
          <a:lstStyle/>
          <a:p>
            <a:r>
              <a:rPr lang="nb-NO" sz="3000" dirty="0"/>
              <a:t>I forbindelse med andre verdenskrig blir det gitt ut kamplyrikk og politiske motstandsdikt.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/>
              <a:t>Noen dikt gis ut før krigen og advarer mot fascismen, mens andre gis ut under krigen for å holde motstandsviljen oppe.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/>
              <a:t>Noen av disse forfatterne er Arnulf Øverland, Nordahl Grieg og Inger Hagerup.</a:t>
            </a:r>
          </a:p>
        </p:txBody>
      </p:sp>
    </p:spTree>
    <p:extLst>
      <p:ext uri="{BB962C8B-B14F-4D97-AF65-F5344CB8AC3E}">
        <p14:creationId xmlns:p14="http://schemas.microsoft.com/office/powerpoint/2010/main" val="1337005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Modernisme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/>
              <a:t>Ute i Europa blir det i tiden mellom 1900 og 1945 skrevet en del litteratur preget av eksperiment og nye former.</a:t>
            </a:r>
          </a:p>
          <a:p>
            <a:endParaRPr lang="nb-NO" dirty="0"/>
          </a:p>
          <a:p>
            <a:r>
              <a:rPr lang="nb-NO" dirty="0"/>
              <a:t>Flere kunstnere og forfattere mener at den moderne tilværelsen ikke lar seg skildre med de tradisjonelle virkemidlene. De skriver modernistisk.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Modernismen gir et subjektivt inntrykk av den moderne tilværelsen der mennesket er fremmedgjort.</a:t>
            </a:r>
          </a:p>
        </p:txBody>
      </p:sp>
    </p:spTree>
    <p:extLst>
      <p:ext uri="{BB962C8B-B14F-4D97-AF65-F5344CB8AC3E}">
        <p14:creationId xmlns:p14="http://schemas.microsoft.com/office/powerpoint/2010/main" val="1064859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Modernisme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3000" dirty="0"/>
              <a:t>Romansjangeren ble fornyet for å kunne gi et inntrykk av den moderne og uoversiktlige virkeligheten.</a:t>
            </a:r>
          </a:p>
          <a:p>
            <a:endParaRPr lang="nb-NO" sz="3000" dirty="0"/>
          </a:p>
          <a:p>
            <a:r>
              <a:rPr lang="nb-NO" sz="3000" dirty="0"/>
              <a:t>Viktigere å skildre stemninger og situasjoner enn å fortelle en sammenhengende fortelling.</a:t>
            </a:r>
          </a:p>
          <a:p>
            <a:endParaRPr lang="nb-NO" sz="3000" dirty="0"/>
          </a:p>
          <a:p>
            <a:r>
              <a:rPr lang="nb-NO" sz="3000" dirty="0"/>
              <a:t>Indre monolog og veksling mellom synsvinkler er noen virkemidler.</a:t>
            </a:r>
          </a:p>
        </p:txBody>
      </p:sp>
    </p:spTree>
    <p:extLst>
      <p:ext uri="{BB962C8B-B14F-4D97-AF65-F5344CB8AC3E}">
        <p14:creationId xmlns:p14="http://schemas.microsoft.com/office/powerpoint/2010/main" val="3150413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Modernisme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nb-NO" sz="2600" dirty="0"/>
              <a:t>I lyrikksjangeren eksperimenterte man med form og virkemidler. Tematikken var knyttet til en uro forbundet med den moderne tilværelsen.</a:t>
            </a:r>
          </a:p>
          <a:p>
            <a:endParaRPr lang="nb-NO" sz="2600" dirty="0"/>
          </a:p>
          <a:p>
            <a:r>
              <a:rPr lang="nb-NO" sz="2600" dirty="0"/>
              <a:t>Dramasjangeren ble også fornyet. Publikum skulle ikke lenger leve seg inn i stykket og tro de så virkeligheten.</a:t>
            </a:r>
          </a:p>
          <a:p>
            <a:endParaRPr lang="nb-NO" sz="2600" dirty="0"/>
          </a:p>
          <a:p>
            <a:r>
              <a:rPr lang="nb-NO" sz="2600" dirty="0"/>
              <a:t>Innlevelsen ble avbrutt av mennesker som kom inn, av tale og sang.</a:t>
            </a:r>
          </a:p>
        </p:txBody>
      </p:sp>
    </p:spTree>
    <p:extLst>
      <p:ext uri="{BB962C8B-B14F-4D97-AF65-F5344CB8AC3E}">
        <p14:creationId xmlns:p14="http://schemas.microsoft.com/office/powerpoint/2010/main" val="3450592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Modernisme i Norge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Autofit/>
          </a:bodyPr>
          <a:lstStyle/>
          <a:p>
            <a:r>
              <a:rPr lang="nb-NO" sz="3000" dirty="0"/>
              <a:t>I Norge slår ikke modernismen </a:t>
            </a:r>
            <a:r>
              <a:rPr lang="nb-NO" sz="3000"/>
              <a:t>ordentlig igjennom </a:t>
            </a:r>
            <a:r>
              <a:rPr lang="nb-NO" sz="3000" dirty="0"/>
              <a:t>i denne perioden.</a:t>
            </a:r>
          </a:p>
          <a:p>
            <a:endParaRPr lang="nb-NO" sz="3000" dirty="0"/>
          </a:p>
          <a:p>
            <a:r>
              <a:rPr lang="nb-NO" sz="3000" dirty="0"/>
              <a:t>Som en av de første norske forfatterne setter Rolf Jacobsen natur og teknologi opp mot hverandre i diktningen sin.</a:t>
            </a:r>
          </a:p>
          <a:p>
            <a:endParaRPr lang="nb-NO" sz="3000" dirty="0"/>
          </a:p>
          <a:p>
            <a:r>
              <a:rPr lang="nb-NO" sz="3000" dirty="0"/>
              <a:t>Både form og tema er preget av modernismens ideer.</a:t>
            </a:r>
          </a:p>
        </p:txBody>
      </p:sp>
    </p:spTree>
    <p:extLst>
      <p:ext uri="{BB962C8B-B14F-4D97-AF65-F5344CB8AC3E}">
        <p14:creationId xmlns:p14="http://schemas.microsoft.com/office/powerpoint/2010/main" val="2668906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Inn i et nytt århundre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Brytningstid mellom gamle og nye verdier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Allmenn stemmerett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Sentralisering. Folk flytter fra bygd til by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Arbeiderkamp og klassemotsetninger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To verdenskriger preger tida</a:t>
            </a:r>
          </a:p>
        </p:txBody>
      </p:sp>
    </p:spTree>
    <p:extLst>
      <p:ext uri="{BB962C8B-B14F-4D97-AF65-F5344CB8AC3E}">
        <p14:creationId xmlns:p14="http://schemas.microsoft.com/office/powerpoint/2010/main" val="1826052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Nyrealisme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nb-NO" dirty="0"/>
              <a:t>Nye forfattere setter søkelyset på normoppløsning og livssyn. Etiske spørsmål står sentralt.</a:t>
            </a:r>
          </a:p>
          <a:p>
            <a:endParaRPr lang="nb-NO" dirty="0"/>
          </a:p>
          <a:p>
            <a:r>
              <a:rPr lang="nb-NO" dirty="0"/>
              <a:t>De skiller seg fra realistene i 1870-årene ved at de ikke tar opp samfunnsproblemer. De ønsker å si noe om brytningen mellom nye og gamle verdier i samtida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Skriver store fortellinger om personer som må gjøre viktige valg i livene sine. Livshistorier og slektskrøniker</a:t>
            </a:r>
          </a:p>
        </p:txBody>
      </p:sp>
    </p:spTree>
    <p:extLst>
      <p:ext uri="{BB962C8B-B14F-4D97-AF65-F5344CB8AC3E}">
        <p14:creationId xmlns:p14="http://schemas.microsoft.com/office/powerpoint/2010/main" val="2057819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Nyrealisme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Handlingen er ofte lagt til fortida og til miljøer forfatterne kjenner.</a:t>
            </a:r>
          </a:p>
          <a:p>
            <a:r>
              <a:rPr lang="nb-NO" dirty="0"/>
              <a:t>Virkelighetsnære replikker.</a:t>
            </a:r>
          </a:p>
          <a:p>
            <a:r>
              <a:rPr lang="nb-NO" dirty="0"/>
              <a:t>Sigrid Undset, Olav Duun og Johan Falkberget er noen av de nyrealistiske forfatterne.</a:t>
            </a:r>
          </a:p>
          <a:p>
            <a:endParaRPr lang="nb-NO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2816"/>
            <a:ext cx="4038600" cy="2650331"/>
          </a:xfrm>
        </p:spPr>
      </p:pic>
    </p:spTree>
    <p:extLst>
      <p:ext uri="{BB962C8B-B14F-4D97-AF65-F5344CB8AC3E}">
        <p14:creationId xmlns:p14="http://schemas.microsoft.com/office/powerpoint/2010/main" val="3020107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Arbeiderdiktning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Forfattere fra arbeiderklassen skriver om arbeiderklassen. Rudolf Nilsen og Oscar Braaten er to av disse.</a:t>
            </a:r>
          </a:p>
          <a:p>
            <a:r>
              <a:rPr lang="nb-NO" dirty="0"/>
              <a:t>Undertrykkelse, klassebevissthet og solidaritet med de svake er temaer.</a:t>
            </a:r>
          </a:p>
        </p:txBody>
      </p:sp>
      <p:pic>
        <p:nvPicPr>
          <p:cNvPr id="5" name="Plassholder for innhold 4" descr="gråbeingård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27984" y="1739429"/>
            <a:ext cx="4461531" cy="3129731"/>
          </a:xfrm>
        </p:spPr>
      </p:pic>
    </p:spTree>
    <p:extLst>
      <p:ext uri="{BB962C8B-B14F-4D97-AF65-F5344CB8AC3E}">
        <p14:creationId xmlns:p14="http://schemas.microsoft.com/office/powerpoint/2010/main" val="349697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Realistisk om sårbare kvinner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Selv om kvinner hadde fått stemmerett, var de slett ikke likestilt med mannen.</a:t>
            </a:r>
          </a:p>
          <a:p>
            <a:endParaRPr lang="nb-NO" dirty="0"/>
          </a:p>
          <a:p>
            <a:r>
              <a:rPr lang="nb-NO" dirty="0"/>
              <a:t>Flere forfattere skriver realistisk for å sette søkelyset på sårbare og undertrykte kvinner.</a:t>
            </a:r>
          </a:p>
          <a:p>
            <a:endParaRPr lang="nb-NO" dirty="0"/>
          </a:p>
          <a:p>
            <a:r>
              <a:rPr lang="nb-NO" dirty="0"/>
              <a:t>Noen av dem er Cora Sandel og Nini Roll Anker.</a:t>
            </a:r>
          </a:p>
        </p:txBody>
      </p:sp>
    </p:spTree>
    <p:extLst>
      <p:ext uri="{BB962C8B-B14F-4D97-AF65-F5344CB8AC3E}">
        <p14:creationId xmlns:p14="http://schemas.microsoft.com/office/powerpoint/2010/main" val="2348875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Kulturkampen i 1930-årene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Strid mellom de kulturradikale og de kulturkonservative.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De kulturradikale kom med nye ideer som marxisme, religionskritikk og psykoanalyse.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De kulturkonservative forsvarte de gamle borgerlige og kristne verdiene.</a:t>
            </a:r>
          </a:p>
        </p:txBody>
      </p:sp>
    </p:spTree>
    <p:extLst>
      <p:ext uri="{BB962C8B-B14F-4D97-AF65-F5344CB8AC3E}">
        <p14:creationId xmlns:p14="http://schemas.microsoft.com/office/powerpoint/2010/main" val="703779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MOT DAG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”Mot Dag” var en marxistisk studentorganisasjon som frontet de radikale ideene.</a:t>
            </a:r>
          </a:p>
          <a:p>
            <a:endParaRPr lang="nb-NO" dirty="0"/>
          </a:p>
          <a:p>
            <a:r>
              <a:rPr lang="nb-NO" dirty="0"/>
              <a:t>Den var sterkt samfunnskritisk og diskuterte livssyn, seksualmoral og hva de oppfattet som et rettferdig samfunn.</a:t>
            </a:r>
          </a:p>
          <a:p>
            <a:endParaRPr lang="nb-NO" dirty="0"/>
          </a:p>
          <a:p>
            <a:r>
              <a:rPr lang="nb-NO" dirty="0"/>
              <a:t>Kjente medlemmer her er Arnulf Øverland, Sigurd Hoel og Helge Krog.</a:t>
            </a:r>
          </a:p>
        </p:txBody>
      </p:sp>
    </p:spTree>
    <p:extLst>
      <p:ext uri="{BB962C8B-B14F-4D97-AF65-F5344CB8AC3E}">
        <p14:creationId xmlns:p14="http://schemas.microsoft.com/office/powerpoint/2010/main" val="3786678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VOR VERDEN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Var den kulturkonservative organisasjonen som tok til motmæle mot ”Mot Dag”.</a:t>
            </a:r>
          </a:p>
          <a:p>
            <a:endParaRPr lang="nb-NO" dirty="0"/>
          </a:p>
          <a:p>
            <a:r>
              <a:rPr lang="nb-NO" dirty="0"/>
              <a:t>De ønsket at samfunnet fremdeles skulle ha strenge normer og regler, ikke minst når det gjaldt seksualmoral.</a:t>
            </a:r>
          </a:p>
          <a:p>
            <a:endParaRPr lang="nb-NO" dirty="0"/>
          </a:p>
          <a:p>
            <a:r>
              <a:rPr lang="nb-NO" dirty="0"/>
              <a:t>Kjente navn er Fredrik Ramm, Sigrid Undset, Ronald Fangen og Ole Kristian Hallesby.</a:t>
            </a:r>
          </a:p>
        </p:txBody>
      </p:sp>
    </p:spTree>
    <p:extLst>
      <p:ext uri="{BB962C8B-B14F-4D97-AF65-F5344CB8AC3E}">
        <p14:creationId xmlns:p14="http://schemas.microsoft.com/office/powerpoint/2010/main" val="2808232211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40</TotalTime>
  <Words>626</Words>
  <Application>Microsoft Office PowerPoint</Application>
  <PresentationFormat>Skjermfremvisning (4:3)</PresentationFormat>
  <Paragraphs>84</Paragraphs>
  <Slides>15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8" baseType="lpstr">
      <vt:lpstr>Arial</vt:lpstr>
      <vt:lpstr>Calibri</vt:lpstr>
      <vt:lpstr>signatur_mal</vt:lpstr>
      <vt:lpstr>Litteraturen fra 1900 til 1945 En oversikt</vt:lpstr>
      <vt:lpstr>Inn i et nytt århundre</vt:lpstr>
      <vt:lpstr>Nyrealisme</vt:lpstr>
      <vt:lpstr>Nyrealisme</vt:lpstr>
      <vt:lpstr>Arbeiderdiktning</vt:lpstr>
      <vt:lpstr>Realistisk om sårbare kvinner</vt:lpstr>
      <vt:lpstr>Kulturkampen i 1930-årene</vt:lpstr>
      <vt:lpstr>MOT DAG</vt:lpstr>
      <vt:lpstr>VOR VERDEN</vt:lpstr>
      <vt:lpstr>Sentrallyrikk </vt:lpstr>
      <vt:lpstr>Krigslyrikk</vt:lpstr>
      <vt:lpstr>Modernisme</vt:lpstr>
      <vt:lpstr>Modernisme</vt:lpstr>
      <vt:lpstr>Modernisme</vt:lpstr>
      <vt:lpstr>Modernisme i Norge</vt:lpstr>
    </vt:vector>
  </TitlesOfParts>
  <Company>Fagbokforlaget VB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Litteraturen frå 1900 til 1945 Ei oversikt</dc:title>
  <dc:creator>Ingvild Sommer</dc:creator>
  <cp:lastModifiedBy>Kristin Tunli</cp:lastModifiedBy>
  <cp:revision>5</cp:revision>
  <dcterms:created xsi:type="dcterms:W3CDTF">2013-08-12T19:29:08Z</dcterms:created>
  <dcterms:modified xsi:type="dcterms:W3CDTF">2021-02-15T15:37:44Z</dcterms:modified>
</cp:coreProperties>
</file>