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-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C4F560-94E2-45FC-876C-75076167E66B}" type="doc">
      <dgm:prSet loTypeId="urn:microsoft.com/office/officeart/2009/layout/CirclePictureHierarchy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nb-NO"/>
        </a:p>
      </dgm:t>
    </dgm:pt>
    <dgm:pt modelId="{FB44A812-7F38-4608-8405-E0D6AFD3E992}">
      <dgm:prSet phldrT="[Tekst]"/>
      <dgm:spPr/>
      <dgm:t>
        <a:bodyPr/>
        <a:lstStyle/>
        <a:p>
          <a:r>
            <a:rPr lang="nb-NO" dirty="0" smtClean="0"/>
            <a:t>skjønnlitteratur</a:t>
          </a:r>
          <a:endParaRPr lang="nb-NO" dirty="0"/>
        </a:p>
      </dgm:t>
    </dgm:pt>
    <dgm:pt modelId="{B1F7AD63-7F9B-48AE-BFD1-328CFBA1C984}" type="parTrans" cxnId="{6E0F8BA6-BE83-493E-8E35-F7AA04D6925A}">
      <dgm:prSet/>
      <dgm:spPr/>
      <dgm:t>
        <a:bodyPr/>
        <a:lstStyle/>
        <a:p>
          <a:endParaRPr lang="nb-NO"/>
        </a:p>
      </dgm:t>
    </dgm:pt>
    <dgm:pt modelId="{7359AC5D-D727-456F-916E-91C8C43D5180}" type="sibTrans" cxnId="{6E0F8BA6-BE83-493E-8E35-F7AA04D6925A}">
      <dgm:prSet/>
      <dgm:spPr/>
      <dgm:t>
        <a:bodyPr/>
        <a:lstStyle/>
        <a:p>
          <a:endParaRPr lang="nb-NO"/>
        </a:p>
      </dgm:t>
    </dgm:pt>
    <dgm:pt modelId="{B7444791-4BD9-484F-AC51-E98D2D5864AA}">
      <dgm:prSet phldrT="[Tekst]"/>
      <dgm:spPr/>
      <dgm:t>
        <a:bodyPr/>
        <a:lstStyle/>
        <a:p>
          <a:r>
            <a:rPr lang="nb-NO" dirty="0" smtClean="0"/>
            <a:t>epikk</a:t>
          </a:r>
          <a:endParaRPr lang="nb-NO" dirty="0"/>
        </a:p>
      </dgm:t>
    </dgm:pt>
    <dgm:pt modelId="{A2A0D026-6D3F-4C99-AD14-5D1574ACC5B0}" type="parTrans" cxnId="{5324C602-D84C-4C80-8A65-4B31AC7E8DD7}">
      <dgm:prSet/>
      <dgm:spPr/>
      <dgm:t>
        <a:bodyPr/>
        <a:lstStyle/>
        <a:p>
          <a:endParaRPr lang="nb-NO"/>
        </a:p>
      </dgm:t>
    </dgm:pt>
    <dgm:pt modelId="{2A8C49FF-BFBB-465F-994A-CD2DC44DB9E0}" type="sibTrans" cxnId="{5324C602-D84C-4C80-8A65-4B31AC7E8DD7}">
      <dgm:prSet/>
      <dgm:spPr/>
      <dgm:t>
        <a:bodyPr/>
        <a:lstStyle/>
        <a:p>
          <a:endParaRPr lang="nb-NO"/>
        </a:p>
      </dgm:t>
    </dgm:pt>
    <dgm:pt modelId="{004FAFEE-3176-4715-940E-18533B5619F8}">
      <dgm:prSet phldrT="[Tekst]"/>
      <dgm:spPr/>
      <dgm:t>
        <a:bodyPr/>
        <a:lstStyle/>
        <a:p>
          <a:r>
            <a:rPr lang="nb-NO" dirty="0" smtClean="0"/>
            <a:t>lyrikk</a:t>
          </a:r>
          <a:endParaRPr lang="nb-NO" dirty="0"/>
        </a:p>
      </dgm:t>
    </dgm:pt>
    <dgm:pt modelId="{5F50C1D1-346F-4A42-8D3B-FCCB51566019}" type="parTrans" cxnId="{008459F5-7C0A-4C66-8716-BEB3B6B34772}">
      <dgm:prSet/>
      <dgm:spPr/>
      <dgm:t>
        <a:bodyPr/>
        <a:lstStyle/>
        <a:p>
          <a:endParaRPr lang="nb-NO"/>
        </a:p>
      </dgm:t>
    </dgm:pt>
    <dgm:pt modelId="{76BA3A50-D62A-4217-B626-CEBBF8C8D31D}" type="sibTrans" cxnId="{008459F5-7C0A-4C66-8716-BEB3B6B34772}">
      <dgm:prSet/>
      <dgm:spPr/>
      <dgm:t>
        <a:bodyPr/>
        <a:lstStyle/>
        <a:p>
          <a:endParaRPr lang="nb-NO"/>
        </a:p>
      </dgm:t>
    </dgm:pt>
    <dgm:pt modelId="{B6242C40-0C1C-4DC7-AB72-18A698294FC7}">
      <dgm:prSet phldrT="[Tekst]"/>
      <dgm:spPr/>
      <dgm:t>
        <a:bodyPr/>
        <a:lstStyle/>
        <a:p>
          <a:r>
            <a:rPr lang="nb-NO" dirty="0" smtClean="0"/>
            <a:t>sakprosa</a:t>
          </a:r>
          <a:endParaRPr lang="nb-NO" dirty="0"/>
        </a:p>
      </dgm:t>
    </dgm:pt>
    <dgm:pt modelId="{21E04901-A726-4565-90A9-8C8428CABC52}" type="parTrans" cxnId="{5E79F34A-C43A-4120-9301-B2E60F3F5876}">
      <dgm:prSet/>
      <dgm:spPr/>
      <dgm:t>
        <a:bodyPr/>
        <a:lstStyle/>
        <a:p>
          <a:endParaRPr lang="nb-NO"/>
        </a:p>
      </dgm:t>
    </dgm:pt>
    <dgm:pt modelId="{64C1C8CD-5E84-4B2F-B237-39AA2829AFC9}" type="sibTrans" cxnId="{5E79F34A-C43A-4120-9301-B2E60F3F5876}">
      <dgm:prSet/>
      <dgm:spPr/>
      <dgm:t>
        <a:bodyPr/>
        <a:lstStyle/>
        <a:p>
          <a:endParaRPr lang="nb-NO"/>
        </a:p>
      </dgm:t>
    </dgm:pt>
    <dgm:pt modelId="{7BD2440F-DA95-4E71-921D-6899346560E7}">
      <dgm:prSet phldrT="[Tekst]"/>
      <dgm:spPr/>
      <dgm:t>
        <a:bodyPr/>
        <a:lstStyle/>
        <a:p>
          <a:endParaRPr lang="nb-NO" dirty="0"/>
        </a:p>
      </dgm:t>
    </dgm:pt>
    <dgm:pt modelId="{DBAFACA0-93AA-4C44-BFE4-920C2EB2AC7E}" type="parTrans" cxnId="{B31BBF8F-19C2-4B08-BE46-71F7B419F661}">
      <dgm:prSet/>
      <dgm:spPr/>
      <dgm:t>
        <a:bodyPr/>
        <a:lstStyle/>
        <a:p>
          <a:endParaRPr lang="nb-NO"/>
        </a:p>
      </dgm:t>
    </dgm:pt>
    <dgm:pt modelId="{B25C0285-09A0-4C00-ADF9-90F678C582F2}" type="sibTrans" cxnId="{B31BBF8F-19C2-4B08-BE46-71F7B419F661}">
      <dgm:prSet/>
      <dgm:spPr/>
      <dgm:t>
        <a:bodyPr/>
        <a:lstStyle/>
        <a:p>
          <a:endParaRPr lang="nb-NO"/>
        </a:p>
      </dgm:t>
    </dgm:pt>
    <dgm:pt modelId="{7BBE2A43-935D-4E2F-8CBB-A2C4682E4454}">
      <dgm:prSet phldrT="[Tekst]"/>
      <dgm:spPr/>
      <dgm:t>
        <a:bodyPr/>
        <a:lstStyle/>
        <a:p>
          <a:r>
            <a:rPr lang="nb-NO" dirty="0" smtClean="0"/>
            <a:t>drama</a:t>
          </a:r>
          <a:endParaRPr lang="nb-NO" dirty="0"/>
        </a:p>
      </dgm:t>
    </dgm:pt>
    <dgm:pt modelId="{D906E4A9-2F55-4454-8E43-7919991B58B0}" type="parTrans" cxnId="{FCA1ACD7-0488-46FF-B741-B9DC47421E3D}">
      <dgm:prSet/>
      <dgm:spPr/>
      <dgm:t>
        <a:bodyPr/>
        <a:lstStyle/>
        <a:p>
          <a:endParaRPr lang="nb-NO"/>
        </a:p>
      </dgm:t>
    </dgm:pt>
    <dgm:pt modelId="{6F3FD080-7EB8-4FDF-87A4-EB719FE177CA}" type="sibTrans" cxnId="{FCA1ACD7-0488-46FF-B741-B9DC47421E3D}">
      <dgm:prSet/>
      <dgm:spPr/>
      <dgm:t>
        <a:bodyPr/>
        <a:lstStyle/>
        <a:p>
          <a:endParaRPr lang="nb-NO"/>
        </a:p>
      </dgm:t>
    </dgm:pt>
    <dgm:pt modelId="{EAD55261-30C8-4BDE-8882-7AAF10862186}">
      <dgm:prSet phldrT="[Tekst]"/>
      <dgm:spPr/>
      <dgm:t>
        <a:bodyPr/>
        <a:lstStyle/>
        <a:p>
          <a:r>
            <a:rPr lang="nb-NO" dirty="0" smtClean="0"/>
            <a:t>litteratur</a:t>
          </a:r>
          <a:endParaRPr lang="nb-NO" dirty="0"/>
        </a:p>
      </dgm:t>
    </dgm:pt>
    <dgm:pt modelId="{E7FC5395-030A-4ADC-A90C-5B163B65388A}" type="sibTrans" cxnId="{9BD57BA6-F0C3-4136-85BC-A71F9850C361}">
      <dgm:prSet/>
      <dgm:spPr/>
      <dgm:t>
        <a:bodyPr/>
        <a:lstStyle/>
        <a:p>
          <a:endParaRPr lang="nb-NO"/>
        </a:p>
      </dgm:t>
    </dgm:pt>
    <dgm:pt modelId="{FD76EB45-8A11-404C-9A50-7C4D36FC9E29}" type="parTrans" cxnId="{9BD57BA6-F0C3-4136-85BC-A71F9850C361}">
      <dgm:prSet/>
      <dgm:spPr/>
      <dgm:t>
        <a:bodyPr/>
        <a:lstStyle/>
        <a:p>
          <a:endParaRPr lang="nb-NO"/>
        </a:p>
      </dgm:t>
    </dgm:pt>
    <dgm:pt modelId="{E6AB5BD9-EDC9-43C5-A080-F0D6B8C0CA6C}" type="pres">
      <dgm:prSet presAssocID="{38C4F560-94E2-45FC-876C-75076167E6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4A1050-3E50-4686-9B14-896A64B1DCFD}" type="pres">
      <dgm:prSet presAssocID="{7BD2440F-DA95-4E71-921D-6899346560E7}" presName="hierRoot1" presStyleCnt="0"/>
      <dgm:spPr/>
    </dgm:pt>
    <dgm:pt modelId="{22024CCF-A4AB-4245-920C-3C4B9AAC6A18}" type="pres">
      <dgm:prSet presAssocID="{7BD2440F-DA95-4E71-921D-6899346560E7}" presName="composite" presStyleCnt="0"/>
      <dgm:spPr/>
    </dgm:pt>
    <dgm:pt modelId="{E13D1583-F7F0-4AEE-B54F-0758989B7F5B}" type="pres">
      <dgm:prSet presAssocID="{7BD2440F-DA95-4E71-921D-6899346560E7}" presName="image" presStyleLbl="node0" presStyleIdx="0" presStyleCnt="2" custLinFactX="100000" custLinFactNeighborX="175504" custLinFactNeighborY="1389"/>
      <dgm:spPr/>
    </dgm:pt>
    <dgm:pt modelId="{A4635E33-0534-4A2C-961B-8D8C0BC1BCDC}" type="pres">
      <dgm:prSet presAssocID="{7BD2440F-DA95-4E71-921D-6899346560E7}" presName="text" presStyleLbl="revTx" presStyleIdx="0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3BC626F-1AF4-41A3-B194-184159E7716F}" type="pres">
      <dgm:prSet presAssocID="{7BD2440F-DA95-4E71-921D-6899346560E7}" presName="hierChild2" presStyleCnt="0"/>
      <dgm:spPr/>
    </dgm:pt>
    <dgm:pt modelId="{B7BD5A3E-FFFE-40AF-9736-A2C8C56822D9}" type="pres">
      <dgm:prSet presAssocID="{EAD55261-30C8-4BDE-8882-7AAF10862186}" presName="hierRoot1" presStyleCnt="0"/>
      <dgm:spPr/>
    </dgm:pt>
    <dgm:pt modelId="{5FF23F73-078C-45FB-B55C-4CDF1517416F}" type="pres">
      <dgm:prSet presAssocID="{EAD55261-30C8-4BDE-8882-7AAF10862186}" presName="composite" presStyleCnt="0"/>
      <dgm:spPr/>
    </dgm:pt>
    <dgm:pt modelId="{A1468B83-6A3A-4509-98E3-A8417FCB7B6E}" type="pres">
      <dgm:prSet presAssocID="{EAD55261-30C8-4BDE-8882-7AAF10862186}" presName="image" presStyleLbl="node0" presStyleIdx="1" presStyleCnt="2"/>
      <dgm:spPr/>
    </dgm:pt>
    <dgm:pt modelId="{7A5A70B6-058F-479A-BCFE-1F856C06F131}" type="pres">
      <dgm:prSet presAssocID="{EAD55261-30C8-4BDE-8882-7AAF10862186}" presName="text" presStyleLbl="revTx" presStyleIdx="1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515902A-58AD-4207-86B9-2F1DFFB4E670}" type="pres">
      <dgm:prSet presAssocID="{EAD55261-30C8-4BDE-8882-7AAF10862186}" presName="hierChild2" presStyleCnt="0"/>
      <dgm:spPr/>
    </dgm:pt>
    <dgm:pt modelId="{1C5D07EB-A7FE-4164-A084-94258D9C6830}" type="pres">
      <dgm:prSet presAssocID="{B1F7AD63-7F9B-48AE-BFD1-328CFBA1C984}" presName="Name10" presStyleLbl="parChTrans1D2" presStyleIdx="0" presStyleCnt="2"/>
      <dgm:spPr/>
    </dgm:pt>
    <dgm:pt modelId="{3614BB54-410C-48D9-912D-CD614A48CAC8}" type="pres">
      <dgm:prSet presAssocID="{FB44A812-7F38-4608-8405-E0D6AFD3E992}" presName="hierRoot2" presStyleCnt="0"/>
      <dgm:spPr/>
    </dgm:pt>
    <dgm:pt modelId="{2BE68E87-2DF2-4D75-AD56-CDE81A09D76B}" type="pres">
      <dgm:prSet presAssocID="{FB44A812-7F38-4608-8405-E0D6AFD3E992}" presName="composite2" presStyleCnt="0"/>
      <dgm:spPr/>
    </dgm:pt>
    <dgm:pt modelId="{A48806ED-B32F-4D18-A2A7-0870F9C5AB1C}" type="pres">
      <dgm:prSet presAssocID="{FB44A812-7F38-4608-8405-E0D6AFD3E992}" presName="image2" presStyleLbl="node2" presStyleIdx="0" presStyleCnt="2"/>
      <dgm:spPr/>
    </dgm:pt>
    <dgm:pt modelId="{B3864441-A7E3-4C82-B2BD-87A9DDD7B0FB}" type="pres">
      <dgm:prSet presAssocID="{FB44A812-7F38-4608-8405-E0D6AFD3E992}" presName="text2" presStyleLbl="revTx" presStyleIdx="2" presStyleCnt="7">
        <dgm:presLayoutVars>
          <dgm:chPref val="3"/>
        </dgm:presLayoutVars>
      </dgm:prSet>
      <dgm:spPr/>
    </dgm:pt>
    <dgm:pt modelId="{CED3EBF7-9C07-4B2F-8A5A-4880CAAF87F2}" type="pres">
      <dgm:prSet presAssocID="{FB44A812-7F38-4608-8405-E0D6AFD3E992}" presName="hierChild3" presStyleCnt="0"/>
      <dgm:spPr/>
    </dgm:pt>
    <dgm:pt modelId="{F4E7BA2F-177F-4A04-AAB8-21084988FC17}" type="pres">
      <dgm:prSet presAssocID="{A2A0D026-6D3F-4C99-AD14-5D1574ACC5B0}" presName="Name17" presStyleLbl="parChTrans1D3" presStyleIdx="0" presStyleCnt="3"/>
      <dgm:spPr/>
    </dgm:pt>
    <dgm:pt modelId="{30D75A4B-6714-4FBF-A766-9164297EB3B8}" type="pres">
      <dgm:prSet presAssocID="{B7444791-4BD9-484F-AC51-E98D2D5864AA}" presName="hierRoot3" presStyleCnt="0"/>
      <dgm:spPr/>
    </dgm:pt>
    <dgm:pt modelId="{A440856F-692B-482E-8523-CC372515440D}" type="pres">
      <dgm:prSet presAssocID="{B7444791-4BD9-484F-AC51-E98D2D5864AA}" presName="composite3" presStyleCnt="0"/>
      <dgm:spPr/>
    </dgm:pt>
    <dgm:pt modelId="{715343DD-30F1-4098-A8B1-54D729C2B1F4}" type="pres">
      <dgm:prSet presAssocID="{B7444791-4BD9-484F-AC51-E98D2D5864AA}" presName="image3" presStyleLbl="node3" presStyleIdx="0" presStyleCnt="3"/>
      <dgm:spPr/>
    </dgm:pt>
    <dgm:pt modelId="{6FEF9799-C03D-42EA-AFE0-F803A5FEEEBF}" type="pres">
      <dgm:prSet presAssocID="{B7444791-4BD9-484F-AC51-E98D2D5864AA}" presName="text3" presStyleLbl="revTx" presStyleIdx="3" presStyleCnt="7">
        <dgm:presLayoutVars>
          <dgm:chPref val="3"/>
        </dgm:presLayoutVars>
      </dgm:prSet>
      <dgm:spPr/>
    </dgm:pt>
    <dgm:pt modelId="{36EABD96-E97F-4DB5-9E44-9FDCDE4C00C3}" type="pres">
      <dgm:prSet presAssocID="{B7444791-4BD9-484F-AC51-E98D2D5864AA}" presName="hierChild4" presStyleCnt="0"/>
      <dgm:spPr/>
    </dgm:pt>
    <dgm:pt modelId="{B52580E0-3A6E-496C-A2AF-1A56C528F180}" type="pres">
      <dgm:prSet presAssocID="{5F50C1D1-346F-4A42-8D3B-FCCB51566019}" presName="Name17" presStyleLbl="parChTrans1D3" presStyleIdx="1" presStyleCnt="3"/>
      <dgm:spPr/>
    </dgm:pt>
    <dgm:pt modelId="{18108A35-2271-40DB-9B21-9A129B740E5A}" type="pres">
      <dgm:prSet presAssocID="{004FAFEE-3176-4715-940E-18533B5619F8}" presName="hierRoot3" presStyleCnt="0"/>
      <dgm:spPr/>
    </dgm:pt>
    <dgm:pt modelId="{36CFD0F1-A34C-4BB5-9019-A7CD73CBBD83}" type="pres">
      <dgm:prSet presAssocID="{004FAFEE-3176-4715-940E-18533B5619F8}" presName="composite3" presStyleCnt="0"/>
      <dgm:spPr/>
    </dgm:pt>
    <dgm:pt modelId="{FF378B51-CC2A-43FB-8E45-608A52BBB102}" type="pres">
      <dgm:prSet presAssocID="{004FAFEE-3176-4715-940E-18533B5619F8}" presName="image3" presStyleLbl="node3" presStyleIdx="1" presStyleCnt="3"/>
      <dgm:spPr/>
    </dgm:pt>
    <dgm:pt modelId="{A5EF7F2A-50EF-4F0A-9E31-9BD4929A9884}" type="pres">
      <dgm:prSet presAssocID="{004FAFEE-3176-4715-940E-18533B5619F8}" presName="text3" presStyleLbl="revTx" presStyleIdx="4" presStyleCnt="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4D1E03A-7006-44EC-B818-DD2759DF6698}" type="pres">
      <dgm:prSet presAssocID="{004FAFEE-3176-4715-940E-18533B5619F8}" presName="hierChild4" presStyleCnt="0"/>
      <dgm:spPr/>
    </dgm:pt>
    <dgm:pt modelId="{7B750FD0-9B94-483F-95B2-8335C6ED8965}" type="pres">
      <dgm:prSet presAssocID="{D906E4A9-2F55-4454-8E43-7919991B58B0}" presName="Name17" presStyleLbl="parChTrans1D3" presStyleIdx="2" presStyleCnt="3"/>
      <dgm:spPr/>
    </dgm:pt>
    <dgm:pt modelId="{FF3D97C8-0D58-45F2-B8BE-78CE60DC98DE}" type="pres">
      <dgm:prSet presAssocID="{7BBE2A43-935D-4E2F-8CBB-A2C4682E4454}" presName="hierRoot3" presStyleCnt="0"/>
      <dgm:spPr/>
    </dgm:pt>
    <dgm:pt modelId="{E892D994-87FA-472A-AB5D-F744A0D57DAA}" type="pres">
      <dgm:prSet presAssocID="{7BBE2A43-935D-4E2F-8CBB-A2C4682E4454}" presName="composite3" presStyleCnt="0"/>
      <dgm:spPr/>
    </dgm:pt>
    <dgm:pt modelId="{B9898ED4-01FF-4A54-B935-E2379EC6A49C}" type="pres">
      <dgm:prSet presAssocID="{7BBE2A43-935D-4E2F-8CBB-A2C4682E4454}" presName="image3" presStyleLbl="node3" presStyleIdx="2" presStyleCnt="3"/>
      <dgm:spPr/>
    </dgm:pt>
    <dgm:pt modelId="{41AC4B3D-4EBF-4DE8-9D6C-34DF814142DC}" type="pres">
      <dgm:prSet presAssocID="{7BBE2A43-935D-4E2F-8CBB-A2C4682E4454}" presName="text3" presStyleLbl="revTx" presStyleIdx="5" presStyleCnt="7">
        <dgm:presLayoutVars>
          <dgm:chPref val="3"/>
        </dgm:presLayoutVars>
      </dgm:prSet>
      <dgm:spPr/>
    </dgm:pt>
    <dgm:pt modelId="{22424682-3825-4DDC-817B-31940C32B930}" type="pres">
      <dgm:prSet presAssocID="{7BBE2A43-935D-4E2F-8CBB-A2C4682E4454}" presName="hierChild4" presStyleCnt="0"/>
      <dgm:spPr/>
    </dgm:pt>
    <dgm:pt modelId="{0B057688-9B9D-42F5-AE3E-3BBABAD436E9}" type="pres">
      <dgm:prSet presAssocID="{21E04901-A726-4565-90A9-8C8428CABC52}" presName="Name10" presStyleLbl="parChTrans1D2" presStyleIdx="1" presStyleCnt="2"/>
      <dgm:spPr/>
    </dgm:pt>
    <dgm:pt modelId="{403C7FF1-E6AD-4468-8EA3-58FEBEC3CD6F}" type="pres">
      <dgm:prSet presAssocID="{B6242C40-0C1C-4DC7-AB72-18A698294FC7}" presName="hierRoot2" presStyleCnt="0"/>
      <dgm:spPr/>
    </dgm:pt>
    <dgm:pt modelId="{E7F9939E-F657-4CEC-BF00-28D795163CEF}" type="pres">
      <dgm:prSet presAssocID="{B6242C40-0C1C-4DC7-AB72-18A698294FC7}" presName="composite2" presStyleCnt="0"/>
      <dgm:spPr/>
    </dgm:pt>
    <dgm:pt modelId="{9FFFDE72-D1A9-40A5-80C9-8C67D066A50E}" type="pres">
      <dgm:prSet presAssocID="{B6242C40-0C1C-4DC7-AB72-18A698294FC7}" presName="image2" presStyleLbl="node2" presStyleIdx="1" presStyleCnt="2"/>
      <dgm:spPr/>
    </dgm:pt>
    <dgm:pt modelId="{F293279A-8638-4B55-8768-64C4F8C1B707}" type="pres">
      <dgm:prSet presAssocID="{B6242C40-0C1C-4DC7-AB72-18A698294FC7}" presName="text2" presStyleLbl="revTx" presStyleIdx="6" presStyleCnt="7">
        <dgm:presLayoutVars>
          <dgm:chPref val="3"/>
        </dgm:presLayoutVars>
      </dgm:prSet>
      <dgm:spPr/>
    </dgm:pt>
    <dgm:pt modelId="{C2A57625-57C7-47D6-B8C7-9F1384F29B94}" type="pres">
      <dgm:prSet presAssocID="{B6242C40-0C1C-4DC7-AB72-18A698294FC7}" presName="hierChild3" presStyleCnt="0"/>
      <dgm:spPr/>
    </dgm:pt>
  </dgm:ptLst>
  <dgm:cxnLst>
    <dgm:cxn modelId="{83FA8642-758D-4779-B230-BAE56300663A}" type="presOf" srcId="{EAD55261-30C8-4BDE-8882-7AAF10862186}" destId="{7A5A70B6-058F-479A-BCFE-1F856C06F131}" srcOrd="0" destOrd="0" presId="urn:microsoft.com/office/officeart/2009/layout/CirclePictureHierarchy"/>
    <dgm:cxn modelId="{48102A2C-0FDF-40B8-AE2A-CEF33C9500BD}" type="presOf" srcId="{B1F7AD63-7F9B-48AE-BFD1-328CFBA1C984}" destId="{1C5D07EB-A7FE-4164-A084-94258D9C6830}" srcOrd="0" destOrd="0" presId="urn:microsoft.com/office/officeart/2009/layout/CirclePictureHierarchy"/>
    <dgm:cxn modelId="{6E0F8BA6-BE83-493E-8E35-F7AA04D6925A}" srcId="{EAD55261-30C8-4BDE-8882-7AAF10862186}" destId="{FB44A812-7F38-4608-8405-E0D6AFD3E992}" srcOrd="0" destOrd="0" parTransId="{B1F7AD63-7F9B-48AE-BFD1-328CFBA1C984}" sibTransId="{7359AC5D-D727-456F-916E-91C8C43D5180}"/>
    <dgm:cxn modelId="{5EF487BF-14A1-4D0A-BC27-FCDFCAC19C83}" type="presOf" srcId="{7BD2440F-DA95-4E71-921D-6899346560E7}" destId="{A4635E33-0534-4A2C-961B-8D8C0BC1BCDC}" srcOrd="0" destOrd="0" presId="urn:microsoft.com/office/officeart/2009/layout/CirclePictureHierarchy"/>
    <dgm:cxn modelId="{5E79F34A-C43A-4120-9301-B2E60F3F5876}" srcId="{EAD55261-30C8-4BDE-8882-7AAF10862186}" destId="{B6242C40-0C1C-4DC7-AB72-18A698294FC7}" srcOrd="1" destOrd="0" parTransId="{21E04901-A726-4565-90A9-8C8428CABC52}" sibTransId="{64C1C8CD-5E84-4B2F-B237-39AA2829AFC9}"/>
    <dgm:cxn modelId="{C77C36BA-7234-4590-9A13-6386FEC57264}" type="presOf" srcId="{38C4F560-94E2-45FC-876C-75076167E66B}" destId="{E6AB5BD9-EDC9-43C5-A080-F0D6B8C0CA6C}" srcOrd="0" destOrd="0" presId="urn:microsoft.com/office/officeart/2009/layout/CirclePictureHierarchy"/>
    <dgm:cxn modelId="{2951B5ED-569A-4360-AB2C-A18BC5A8B35D}" type="presOf" srcId="{B6242C40-0C1C-4DC7-AB72-18A698294FC7}" destId="{F293279A-8638-4B55-8768-64C4F8C1B707}" srcOrd="0" destOrd="0" presId="urn:microsoft.com/office/officeart/2009/layout/CirclePictureHierarchy"/>
    <dgm:cxn modelId="{008459F5-7C0A-4C66-8716-BEB3B6B34772}" srcId="{FB44A812-7F38-4608-8405-E0D6AFD3E992}" destId="{004FAFEE-3176-4715-940E-18533B5619F8}" srcOrd="1" destOrd="0" parTransId="{5F50C1D1-346F-4A42-8D3B-FCCB51566019}" sibTransId="{76BA3A50-D62A-4217-B626-CEBBF8C8D31D}"/>
    <dgm:cxn modelId="{5E0A9675-943F-45F5-A37C-E64DA675E9E7}" type="presOf" srcId="{004FAFEE-3176-4715-940E-18533B5619F8}" destId="{A5EF7F2A-50EF-4F0A-9E31-9BD4929A9884}" srcOrd="0" destOrd="0" presId="urn:microsoft.com/office/officeart/2009/layout/CirclePictureHierarchy"/>
    <dgm:cxn modelId="{3EF1086A-6329-4B81-89BE-CC48671CBCCC}" type="presOf" srcId="{A2A0D026-6D3F-4C99-AD14-5D1574ACC5B0}" destId="{F4E7BA2F-177F-4A04-AAB8-21084988FC17}" srcOrd="0" destOrd="0" presId="urn:microsoft.com/office/officeart/2009/layout/CirclePictureHierarchy"/>
    <dgm:cxn modelId="{B31BBF8F-19C2-4B08-BE46-71F7B419F661}" srcId="{38C4F560-94E2-45FC-876C-75076167E66B}" destId="{7BD2440F-DA95-4E71-921D-6899346560E7}" srcOrd="0" destOrd="0" parTransId="{DBAFACA0-93AA-4C44-BFE4-920C2EB2AC7E}" sibTransId="{B25C0285-09A0-4C00-ADF9-90F678C582F2}"/>
    <dgm:cxn modelId="{FCA1ACD7-0488-46FF-B741-B9DC47421E3D}" srcId="{FB44A812-7F38-4608-8405-E0D6AFD3E992}" destId="{7BBE2A43-935D-4E2F-8CBB-A2C4682E4454}" srcOrd="2" destOrd="0" parTransId="{D906E4A9-2F55-4454-8E43-7919991B58B0}" sibTransId="{6F3FD080-7EB8-4FDF-87A4-EB719FE177CA}"/>
    <dgm:cxn modelId="{6A852F5D-6DE9-4793-9433-A23A031BC5AC}" type="presOf" srcId="{B7444791-4BD9-484F-AC51-E98D2D5864AA}" destId="{6FEF9799-C03D-42EA-AFE0-F803A5FEEEBF}" srcOrd="0" destOrd="0" presId="urn:microsoft.com/office/officeart/2009/layout/CirclePictureHierarchy"/>
    <dgm:cxn modelId="{9BD57BA6-F0C3-4136-85BC-A71F9850C361}" srcId="{38C4F560-94E2-45FC-876C-75076167E66B}" destId="{EAD55261-30C8-4BDE-8882-7AAF10862186}" srcOrd="1" destOrd="0" parTransId="{FD76EB45-8A11-404C-9A50-7C4D36FC9E29}" sibTransId="{E7FC5395-030A-4ADC-A90C-5B163B65388A}"/>
    <dgm:cxn modelId="{CF954338-4AF5-4B11-9FF1-DFE2A8A51859}" type="presOf" srcId="{21E04901-A726-4565-90A9-8C8428CABC52}" destId="{0B057688-9B9D-42F5-AE3E-3BBABAD436E9}" srcOrd="0" destOrd="0" presId="urn:microsoft.com/office/officeart/2009/layout/CirclePictureHierarchy"/>
    <dgm:cxn modelId="{FDD4BA71-49E0-48E3-908D-8DF3757AF794}" type="presOf" srcId="{5F50C1D1-346F-4A42-8D3B-FCCB51566019}" destId="{B52580E0-3A6E-496C-A2AF-1A56C528F180}" srcOrd="0" destOrd="0" presId="urn:microsoft.com/office/officeart/2009/layout/CirclePictureHierarchy"/>
    <dgm:cxn modelId="{C2C4A5D0-1968-49B6-BA72-86793CF307CC}" type="presOf" srcId="{7BBE2A43-935D-4E2F-8CBB-A2C4682E4454}" destId="{41AC4B3D-4EBF-4DE8-9D6C-34DF814142DC}" srcOrd="0" destOrd="0" presId="urn:microsoft.com/office/officeart/2009/layout/CirclePictureHierarchy"/>
    <dgm:cxn modelId="{A22C237F-161B-400A-8106-F21A3C22BD86}" type="presOf" srcId="{FB44A812-7F38-4608-8405-E0D6AFD3E992}" destId="{B3864441-A7E3-4C82-B2BD-87A9DDD7B0FB}" srcOrd="0" destOrd="0" presId="urn:microsoft.com/office/officeart/2009/layout/CirclePictureHierarchy"/>
    <dgm:cxn modelId="{6F523711-0D29-4606-8DA4-5DADBAB805C5}" type="presOf" srcId="{D906E4A9-2F55-4454-8E43-7919991B58B0}" destId="{7B750FD0-9B94-483F-95B2-8335C6ED8965}" srcOrd="0" destOrd="0" presId="urn:microsoft.com/office/officeart/2009/layout/CirclePictureHierarchy"/>
    <dgm:cxn modelId="{5324C602-D84C-4C80-8A65-4B31AC7E8DD7}" srcId="{FB44A812-7F38-4608-8405-E0D6AFD3E992}" destId="{B7444791-4BD9-484F-AC51-E98D2D5864AA}" srcOrd="0" destOrd="0" parTransId="{A2A0D026-6D3F-4C99-AD14-5D1574ACC5B0}" sibTransId="{2A8C49FF-BFBB-465F-994A-CD2DC44DB9E0}"/>
    <dgm:cxn modelId="{29B1470B-ECEF-4945-ADD2-BB821AE2253E}" type="presParOf" srcId="{E6AB5BD9-EDC9-43C5-A080-F0D6B8C0CA6C}" destId="{3E4A1050-3E50-4686-9B14-896A64B1DCFD}" srcOrd="0" destOrd="0" presId="urn:microsoft.com/office/officeart/2009/layout/CirclePictureHierarchy"/>
    <dgm:cxn modelId="{550AE6AF-8F3E-4974-B5F8-CFD52B999019}" type="presParOf" srcId="{3E4A1050-3E50-4686-9B14-896A64B1DCFD}" destId="{22024CCF-A4AB-4245-920C-3C4B9AAC6A18}" srcOrd="0" destOrd="0" presId="urn:microsoft.com/office/officeart/2009/layout/CirclePictureHierarchy"/>
    <dgm:cxn modelId="{FFF4704A-DDCC-438F-8AAB-17BEC018C5FD}" type="presParOf" srcId="{22024CCF-A4AB-4245-920C-3C4B9AAC6A18}" destId="{E13D1583-F7F0-4AEE-B54F-0758989B7F5B}" srcOrd="0" destOrd="0" presId="urn:microsoft.com/office/officeart/2009/layout/CirclePictureHierarchy"/>
    <dgm:cxn modelId="{FABFB0C5-F9D2-4B1C-AC2A-D48A10BD1A80}" type="presParOf" srcId="{22024CCF-A4AB-4245-920C-3C4B9AAC6A18}" destId="{A4635E33-0534-4A2C-961B-8D8C0BC1BCDC}" srcOrd="1" destOrd="0" presId="urn:microsoft.com/office/officeart/2009/layout/CirclePictureHierarchy"/>
    <dgm:cxn modelId="{9DE17F06-9401-4F7B-BCBD-E5BBB3626D7E}" type="presParOf" srcId="{3E4A1050-3E50-4686-9B14-896A64B1DCFD}" destId="{23BC626F-1AF4-41A3-B194-184159E7716F}" srcOrd="1" destOrd="0" presId="urn:microsoft.com/office/officeart/2009/layout/CirclePictureHierarchy"/>
    <dgm:cxn modelId="{3C6FBBAC-AD18-4D7A-847B-F71C432C35EF}" type="presParOf" srcId="{E6AB5BD9-EDC9-43C5-A080-F0D6B8C0CA6C}" destId="{B7BD5A3E-FFFE-40AF-9736-A2C8C56822D9}" srcOrd="1" destOrd="0" presId="urn:microsoft.com/office/officeart/2009/layout/CirclePictureHierarchy"/>
    <dgm:cxn modelId="{512A78BF-D185-4967-9A56-54DAEA78AD28}" type="presParOf" srcId="{B7BD5A3E-FFFE-40AF-9736-A2C8C56822D9}" destId="{5FF23F73-078C-45FB-B55C-4CDF1517416F}" srcOrd="0" destOrd="0" presId="urn:microsoft.com/office/officeart/2009/layout/CirclePictureHierarchy"/>
    <dgm:cxn modelId="{B44CD16B-BAD6-42BA-AEBD-D9CE43444117}" type="presParOf" srcId="{5FF23F73-078C-45FB-B55C-4CDF1517416F}" destId="{A1468B83-6A3A-4509-98E3-A8417FCB7B6E}" srcOrd="0" destOrd="0" presId="urn:microsoft.com/office/officeart/2009/layout/CirclePictureHierarchy"/>
    <dgm:cxn modelId="{57738BDB-DD44-4628-99F7-207FBAA0035D}" type="presParOf" srcId="{5FF23F73-078C-45FB-B55C-4CDF1517416F}" destId="{7A5A70B6-058F-479A-BCFE-1F856C06F131}" srcOrd="1" destOrd="0" presId="urn:microsoft.com/office/officeart/2009/layout/CirclePictureHierarchy"/>
    <dgm:cxn modelId="{2E8E9E5A-A723-496B-BF05-173559C43673}" type="presParOf" srcId="{B7BD5A3E-FFFE-40AF-9736-A2C8C56822D9}" destId="{7515902A-58AD-4207-86B9-2F1DFFB4E670}" srcOrd="1" destOrd="0" presId="urn:microsoft.com/office/officeart/2009/layout/CirclePictureHierarchy"/>
    <dgm:cxn modelId="{19B03F23-7CD8-4556-8E5B-EC2C638E59DC}" type="presParOf" srcId="{7515902A-58AD-4207-86B9-2F1DFFB4E670}" destId="{1C5D07EB-A7FE-4164-A084-94258D9C6830}" srcOrd="0" destOrd="0" presId="urn:microsoft.com/office/officeart/2009/layout/CirclePictureHierarchy"/>
    <dgm:cxn modelId="{F04A5617-EA49-4625-9C3C-05D2A6B06F80}" type="presParOf" srcId="{7515902A-58AD-4207-86B9-2F1DFFB4E670}" destId="{3614BB54-410C-48D9-912D-CD614A48CAC8}" srcOrd="1" destOrd="0" presId="urn:microsoft.com/office/officeart/2009/layout/CirclePictureHierarchy"/>
    <dgm:cxn modelId="{F521C558-9E09-457E-9FAD-F8EC4F19566D}" type="presParOf" srcId="{3614BB54-410C-48D9-912D-CD614A48CAC8}" destId="{2BE68E87-2DF2-4D75-AD56-CDE81A09D76B}" srcOrd="0" destOrd="0" presId="urn:microsoft.com/office/officeart/2009/layout/CirclePictureHierarchy"/>
    <dgm:cxn modelId="{8D4A25CB-476E-45FE-8196-A7CD0A6D754A}" type="presParOf" srcId="{2BE68E87-2DF2-4D75-AD56-CDE81A09D76B}" destId="{A48806ED-B32F-4D18-A2A7-0870F9C5AB1C}" srcOrd="0" destOrd="0" presId="urn:microsoft.com/office/officeart/2009/layout/CirclePictureHierarchy"/>
    <dgm:cxn modelId="{B40FC4FC-F1FC-4EA4-8FEB-2B3BBF8CF118}" type="presParOf" srcId="{2BE68E87-2DF2-4D75-AD56-CDE81A09D76B}" destId="{B3864441-A7E3-4C82-B2BD-87A9DDD7B0FB}" srcOrd="1" destOrd="0" presId="urn:microsoft.com/office/officeart/2009/layout/CirclePictureHierarchy"/>
    <dgm:cxn modelId="{F18D3AE0-2DF2-4C79-9994-E567504BABAE}" type="presParOf" srcId="{3614BB54-410C-48D9-912D-CD614A48CAC8}" destId="{CED3EBF7-9C07-4B2F-8A5A-4880CAAF87F2}" srcOrd="1" destOrd="0" presId="urn:microsoft.com/office/officeart/2009/layout/CirclePictureHierarchy"/>
    <dgm:cxn modelId="{3D6B6B43-14EE-48DC-8696-263EB2EEBE1B}" type="presParOf" srcId="{CED3EBF7-9C07-4B2F-8A5A-4880CAAF87F2}" destId="{F4E7BA2F-177F-4A04-AAB8-21084988FC17}" srcOrd="0" destOrd="0" presId="urn:microsoft.com/office/officeart/2009/layout/CirclePictureHierarchy"/>
    <dgm:cxn modelId="{3C3AB560-AC07-4C12-B793-A3391FC9D6C5}" type="presParOf" srcId="{CED3EBF7-9C07-4B2F-8A5A-4880CAAF87F2}" destId="{30D75A4B-6714-4FBF-A766-9164297EB3B8}" srcOrd="1" destOrd="0" presId="urn:microsoft.com/office/officeart/2009/layout/CirclePictureHierarchy"/>
    <dgm:cxn modelId="{0904FF79-80DA-4F36-9589-6E6EA424206E}" type="presParOf" srcId="{30D75A4B-6714-4FBF-A766-9164297EB3B8}" destId="{A440856F-692B-482E-8523-CC372515440D}" srcOrd="0" destOrd="0" presId="urn:microsoft.com/office/officeart/2009/layout/CirclePictureHierarchy"/>
    <dgm:cxn modelId="{49648D4F-BDD8-4795-BA4B-49A85EFB8DAD}" type="presParOf" srcId="{A440856F-692B-482E-8523-CC372515440D}" destId="{715343DD-30F1-4098-A8B1-54D729C2B1F4}" srcOrd="0" destOrd="0" presId="urn:microsoft.com/office/officeart/2009/layout/CirclePictureHierarchy"/>
    <dgm:cxn modelId="{66D354CD-3519-4922-BF38-5A3C2065E201}" type="presParOf" srcId="{A440856F-692B-482E-8523-CC372515440D}" destId="{6FEF9799-C03D-42EA-AFE0-F803A5FEEEBF}" srcOrd="1" destOrd="0" presId="urn:microsoft.com/office/officeart/2009/layout/CirclePictureHierarchy"/>
    <dgm:cxn modelId="{2D6EC534-D1CF-4CED-A97E-1BF3127BD34B}" type="presParOf" srcId="{30D75A4B-6714-4FBF-A766-9164297EB3B8}" destId="{36EABD96-E97F-4DB5-9E44-9FDCDE4C00C3}" srcOrd="1" destOrd="0" presId="urn:microsoft.com/office/officeart/2009/layout/CirclePictureHierarchy"/>
    <dgm:cxn modelId="{30023F77-8098-4A5C-A0BC-7BA8DEE0E9B5}" type="presParOf" srcId="{CED3EBF7-9C07-4B2F-8A5A-4880CAAF87F2}" destId="{B52580E0-3A6E-496C-A2AF-1A56C528F180}" srcOrd="2" destOrd="0" presId="urn:microsoft.com/office/officeart/2009/layout/CirclePictureHierarchy"/>
    <dgm:cxn modelId="{C456D579-88D3-486C-AC78-454C45F09022}" type="presParOf" srcId="{CED3EBF7-9C07-4B2F-8A5A-4880CAAF87F2}" destId="{18108A35-2271-40DB-9B21-9A129B740E5A}" srcOrd="3" destOrd="0" presId="urn:microsoft.com/office/officeart/2009/layout/CirclePictureHierarchy"/>
    <dgm:cxn modelId="{FAB7BC99-26C7-4893-91C5-8E3A26C94F97}" type="presParOf" srcId="{18108A35-2271-40DB-9B21-9A129B740E5A}" destId="{36CFD0F1-A34C-4BB5-9019-A7CD73CBBD83}" srcOrd="0" destOrd="0" presId="urn:microsoft.com/office/officeart/2009/layout/CirclePictureHierarchy"/>
    <dgm:cxn modelId="{53DAF8E1-85AD-48B6-8B86-56D3605478E5}" type="presParOf" srcId="{36CFD0F1-A34C-4BB5-9019-A7CD73CBBD83}" destId="{FF378B51-CC2A-43FB-8E45-608A52BBB102}" srcOrd="0" destOrd="0" presId="urn:microsoft.com/office/officeart/2009/layout/CirclePictureHierarchy"/>
    <dgm:cxn modelId="{CC45650D-92DF-4970-8613-3F1DA8E5D6A6}" type="presParOf" srcId="{36CFD0F1-A34C-4BB5-9019-A7CD73CBBD83}" destId="{A5EF7F2A-50EF-4F0A-9E31-9BD4929A9884}" srcOrd="1" destOrd="0" presId="urn:microsoft.com/office/officeart/2009/layout/CirclePictureHierarchy"/>
    <dgm:cxn modelId="{5D96A18F-914D-4D69-B690-D639B6A6F2BB}" type="presParOf" srcId="{18108A35-2271-40DB-9B21-9A129B740E5A}" destId="{74D1E03A-7006-44EC-B818-DD2759DF6698}" srcOrd="1" destOrd="0" presId="urn:microsoft.com/office/officeart/2009/layout/CirclePictureHierarchy"/>
    <dgm:cxn modelId="{98D8F4B7-EB44-4886-85D5-6FE31DE5ECBC}" type="presParOf" srcId="{CED3EBF7-9C07-4B2F-8A5A-4880CAAF87F2}" destId="{7B750FD0-9B94-483F-95B2-8335C6ED8965}" srcOrd="4" destOrd="0" presId="urn:microsoft.com/office/officeart/2009/layout/CirclePictureHierarchy"/>
    <dgm:cxn modelId="{636DDC70-3207-47C7-A073-B04EAA8D0A1B}" type="presParOf" srcId="{CED3EBF7-9C07-4B2F-8A5A-4880CAAF87F2}" destId="{FF3D97C8-0D58-45F2-B8BE-78CE60DC98DE}" srcOrd="5" destOrd="0" presId="urn:microsoft.com/office/officeart/2009/layout/CirclePictureHierarchy"/>
    <dgm:cxn modelId="{3A8A2E71-C9F8-4D0E-9631-833A5B2A519E}" type="presParOf" srcId="{FF3D97C8-0D58-45F2-B8BE-78CE60DC98DE}" destId="{E892D994-87FA-472A-AB5D-F744A0D57DAA}" srcOrd="0" destOrd="0" presId="urn:microsoft.com/office/officeart/2009/layout/CirclePictureHierarchy"/>
    <dgm:cxn modelId="{D658748D-A73F-4CAC-9EBC-972AF3FEE8BC}" type="presParOf" srcId="{E892D994-87FA-472A-AB5D-F744A0D57DAA}" destId="{B9898ED4-01FF-4A54-B935-E2379EC6A49C}" srcOrd="0" destOrd="0" presId="urn:microsoft.com/office/officeart/2009/layout/CirclePictureHierarchy"/>
    <dgm:cxn modelId="{3AF4AFA6-A1C6-434A-A48A-98C6DAACB5D5}" type="presParOf" srcId="{E892D994-87FA-472A-AB5D-F744A0D57DAA}" destId="{41AC4B3D-4EBF-4DE8-9D6C-34DF814142DC}" srcOrd="1" destOrd="0" presId="urn:microsoft.com/office/officeart/2009/layout/CirclePictureHierarchy"/>
    <dgm:cxn modelId="{2FF31E1C-0CB7-4E29-A9EC-E6E024EA82B8}" type="presParOf" srcId="{FF3D97C8-0D58-45F2-B8BE-78CE60DC98DE}" destId="{22424682-3825-4DDC-817B-31940C32B930}" srcOrd="1" destOrd="0" presId="urn:microsoft.com/office/officeart/2009/layout/CirclePictureHierarchy"/>
    <dgm:cxn modelId="{E73D46D4-080B-408B-9F48-9181CB0A4D61}" type="presParOf" srcId="{7515902A-58AD-4207-86B9-2F1DFFB4E670}" destId="{0B057688-9B9D-42F5-AE3E-3BBABAD436E9}" srcOrd="2" destOrd="0" presId="urn:microsoft.com/office/officeart/2009/layout/CirclePictureHierarchy"/>
    <dgm:cxn modelId="{1C018F81-A631-423A-A80E-0E8FF48915DE}" type="presParOf" srcId="{7515902A-58AD-4207-86B9-2F1DFFB4E670}" destId="{403C7FF1-E6AD-4468-8EA3-58FEBEC3CD6F}" srcOrd="3" destOrd="0" presId="urn:microsoft.com/office/officeart/2009/layout/CirclePictureHierarchy"/>
    <dgm:cxn modelId="{00F395F8-ED15-46D2-BFED-91010EC4EACA}" type="presParOf" srcId="{403C7FF1-E6AD-4468-8EA3-58FEBEC3CD6F}" destId="{E7F9939E-F657-4CEC-BF00-28D795163CEF}" srcOrd="0" destOrd="0" presId="urn:microsoft.com/office/officeart/2009/layout/CirclePictureHierarchy"/>
    <dgm:cxn modelId="{BEF5081A-E1E0-421A-B903-8CDB3DC744B5}" type="presParOf" srcId="{E7F9939E-F657-4CEC-BF00-28D795163CEF}" destId="{9FFFDE72-D1A9-40A5-80C9-8C67D066A50E}" srcOrd="0" destOrd="0" presId="urn:microsoft.com/office/officeart/2009/layout/CirclePictureHierarchy"/>
    <dgm:cxn modelId="{5119B5F4-AF03-43B7-82AE-DD5027BC0D9F}" type="presParOf" srcId="{E7F9939E-F657-4CEC-BF00-28D795163CEF}" destId="{F293279A-8638-4B55-8768-64C4F8C1B707}" srcOrd="1" destOrd="0" presId="urn:microsoft.com/office/officeart/2009/layout/CirclePictureHierarchy"/>
    <dgm:cxn modelId="{FE747F04-AC95-47EB-AA19-24AEBA42CFC1}" type="presParOf" srcId="{403C7FF1-E6AD-4468-8EA3-58FEBEC3CD6F}" destId="{C2A57625-57C7-47D6-B8C7-9F1384F29B94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57688-9B9D-42F5-AE3E-3BBABAD436E9}">
      <dsp:nvSpPr>
        <dsp:cNvPr id="0" name=""/>
        <dsp:cNvSpPr/>
      </dsp:nvSpPr>
      <dsp:spPr>
        <a:xfrm>
          <a:off x="4757737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1414462" y="163306"/>
              </a:lnTo>
              <a:lnTo>
                <a:pt x="1414462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50FD0-9B94-483F-95B2-8335C6ED8965}">
      <dsp:nvSpPr>
        <dsp:cNvPr id="0" name=""/>
        <dsp:cNvSpPr/>
      </dsp:nvSpPr>
      <dsp:spPr>
        <a:xfrm>
          <a:off x="3343274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2828925" y="163306"/>
              </a:lnTo>
              <a:lnTo>
                <a:pt x="2828925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580E0-3A6E-496C-A2AF-1A56C528F180}">
      <dsp:nvSpPr>
        <dsp:cNvPr id="0" name=""/>
        <dsp:cNvSpPr/>
      </dsp:nvSpPr>
      <dsp:spPr>
        <a:xfrm>
          <a:off x="3297554" y="2778617"/>
          <a:ext cx="91440" cy="324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BA2F-177F-4A04-AAB8-21084988FC17}">
      <dsp:nvSpPr>
        <dsp:cNvPr id="0" name=""/>
        <dsp:cNvSpPr/>
      </dsp:nvSpPr>
      <dsp:spPr>
        <a:xfrm>
          <a:off x="514349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D07EB-A7FE-4164-A084-94258D9C6830}">
      <dsp:nvSpPr>
        <dsp:cNvPr id="0" name=""/>
        <dsp:cNvSpPr/>
      </dsp:nvSpPr>
      <dsp:spPr>
        <a:xfrm>
          <a:off x="3343274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1414462" y="0"/>
              </a:moveTo>
              <a:lnTo>
                <a:pt x="1414462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D1583-F7F0-4AEE-B54F-0758989B7F5B}">
      <dsp:nvSpPr>
        <dsp:cNvPr id="0" name=""/>
        <dsp:cNvSpPr/>
      </dsp:nvSpPr>
      <dsp:spPr>
        <a:xfrm>
          <a:off x="4248572" y="411465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635E33-0534-4A2C-961B-8D8C0BC1BCDC}">
      <dsp:nvSpPr>
        <dsp:cNvPr id="0" name=""/>
        <dsp:cNvSpPr/>
      </dsp:nvSpPr>
      <dsp:spPr>
        <a:xfrm>
          <a:off x="2443162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700" kern="1200" dirty="0"/>
        </a:p>
      </dsp:txBody>
      <dsp:txXfrm>
        <a:off x="2443162" y="394605"/>
        <a:ext cx="1543050" cy="1028699"/>
      </dsp:txXfrm>
    </dsp:sp>
    <dsp:sp modelId="{A1468B83-6A3A-4509-98E3-A8417FCB7B6E}">
      <dsp:nvSpPr>
        <dsp:cNvPr id="0" name=""/>
        <dsp:cNvSpPr/>
      </dsp:nvSpPr>
      <dsp:spPr>
        <a:xfrm>
          <a:off x="4243387" y="397176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5A70B6-058F-479A-BCFE-1F856C06F131}">
      <dsp:nvSpPr>
        <dsp:cNvPr id="0" name=""/>
        <dsp:cNvSpPr/>
      </dsp:nvSpPr>
      <dsp:spPr>
        <a:xfrm>
          <a:off x="5272087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litteratur</a:t>
          </a:r>
          <a:endParaRPr lang="nb-NO" sz="1700" kern="1200" dirty="0"/>
        </a:p>
      </dsp:txBody>
      <dsp:txXfrm>
        <a:off x="5272087" y="394605"/>
        <a:ext cx="1543050" cy="1028699"/>
      </dsp:txXfrm>
    </dsp:sp>
    <dsp:sp modelId="{A48806ED-B32F-4D18-A2A7-0870F9C5AB1C}">
      <dsp:nvSpPr>
        <dsp:cNvPr id="0" name=""/>
        <dsp:cNvSpPr/>
      </dsp:nvSpPr>
      <dsp:spPr>
        <a:xfrm>
          <a:off x="2828924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64441-A7E3-4C82-B2BD-87A9DDD7B0FB}">
      <dsp:nvSpPr>
        <dsp:cNvPr id="0" name=""/>
        <dsp:cNvSpPr/>
      </dsp:nvSpPr>
      <dsp:spPr>
        <a:xfrm>
          <a:off x="3857624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skjønnlitteratur</a:t>
          </a:r>
          <a:endParaRPr lang="nb-NO" sz="1700" kern="1200" dirty="0"/>
        </a:p>
      </dsp:txBody>
      <dsp:txXfrm>
        <a:off x="3857624" y="1747345"/>
        <a:ext cx="1543050" cy="1028699"/>
      </dsp:txXfrm>
    </dsp:sp>
    <dsp:sp modelId="{715343DD-30F1-4098-A8B1-54D729C2B1F4}">
      <dsp:nvSpPr>
        <dsp:cNvPr id="0" name=""/>
        <dsp:cNvSpPr/>
      </dsp:nvSpPr>
      <dsp:spPr>
        <a:xfrm>
          <a:off x="0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F9799-C03D-42EA-AFE0-F803A5FEEEBF}">
      <dsp:nvSpPr>
        <dsp:cNvPr id="0" name=""/>
        <dsp:cNvSpPr/>
      </dsp:nvSpPr>
      <dsp:spPr>
        <a:xfrm>
          <a:off x="1028699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epikk</a:t>
          </a:r>
          <a:endParaRPr lang="nb-NO" sz="1700" kern="1200" dirty="0"/>
        </a:p>
      </dsp:txBody>
      <dsp:txXfrm>
        <a:off x="1028699" y="3100086"/>
        <a:ext cx="1543050" cy="1028699"/>
      </dsp:txXfrm>
    </dsp:sp>
    <dsp:sp modelId="{FF378B51-CC2A-43FB-8E45-608A52BBB102}">
      <dsp:nvSpPr>
        <dsp:cNvPr id="0" name=""/>
        <dsp:cNvSpPr/>
      </dsp:nvSpPr>
      <dsp:spPr>
        <a:xfrm>
          <a:off x="2828924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EF7F2A-50EF-4F0A-9E31-9BD4929A9884}">
      <dsp:nvSpPr>
        <dsp:cNvPr id="0" name=""/>
        <dsp:cNvSpPr/>
      </dsp:nvSpPr>
      <dsp:spPr>
        <a:xfrm>
          <a:off x="3857624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lyrikk</a:t>
          </a:r>
          <a:endParaRPr lang="nb-NO" sz="1700" kern="1200" dirty="0"/>
        </a:p>
      </dsp:txBody>
      <dsp:txXfrm>
        <a:off x="3857624" y="3100086"/>
        <a:ext cx="1543050" cy="1028699"/>
      </dsp:txXfrm>
    </dsp:sp>
    <dsp:sp modelId="{B9898ED4-01FF-4A54-B935-E2379EC6A49C}">
      <dsp:nvSpPr>
        <dsp:cNvPr id="0" name=""/>
        <dsp:cNvSpPr/>
      </dsp:nvSpPr>
      <dsp:spPr>
        <a:xfrm>
          <a:off x="5657849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C4B3D-4EBF-4DE8-9D6C-34DF814142DC}">
      <dsp:nvSpPr>
        <dsp:cNvPr id="0" name=""/>
        <dsp:cNvSpPr/>
      </dsp:nvSpPr>
      <dsp:spPr>
        <a:xfrm>
          <a:off x="6686550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drama</a:t>
          </a:r>
          <a:endParaRPr lang="nb-NO" sz="1700" kern="1200" dirty="0"/>
        </a:p>
      </dsp:txBody>
      <dsp:txXfrm>
        <a:off x="6686550" y="3100086"/>
        <a:ext cx="1543050" cy="1028699"/>
      </dsp:txXfrm>
    </dsp:sp>
    <dsp:sp modelId="{9FFFDE72-D1A9-40A5-80C9-8C67D066A50E}">
      <dsp:nvSpPr>
        <dsp:cNvPr id="0" name=""/>
        <dsp:cNvSpPr/>
      </dsp:nvSpPr>
      <dsp:spPr>
        <a:xfrm>
          <a:off x="5657850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93279A-8638-4B55-8768-64C4F8C1B707}">
      <dsp:nvSpPr>
        <dsp:cNvPr id="0" name=""/>
        <dsp:cNvSpPr/>
      </dsp:nvSpPr>
      <dsp:spPr>
        <a:xfrm>
          <a:off x="6686550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700" kern="1200" dirty="0" smtClean="0"/>
            <a:t>sakprosa</a:t>
          </a:r>
          <a:endParaRPr lang="nb-NO" sz="1700" kern="1200" dirty="0"/>
        </a:p>
      </dsp:txBody>
      <dsp:txXfrm>
        <a:off x="6686550" y="1747345"/>
        <a:ext cx="1543050" cy="1028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09.08.2013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Retorikk og skriving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29085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Essay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Innhold: personlig, person- eller saksorientert, filosofisk, krevende, går i dybden, bevisst på mottaker, kombinerer det abstrakte og konkrete, argumenterer, belyser emnet fra ulike sider, er ikke skråsikker</a:t>
            </a:r>
          </a:p>
          <a:p>
            <a:r>
              <a:rPr lang="nb-NO" dirty="0"/>
              <a:t>Stil: skriftlig</a:t>
            </a:r>
          </a:p>
          <a:p>
            <a:r>
              <a:rPr lang="nb-NO" dirty="0"/>
              <a:t>Oppbygging: rød tråd, assosierende og planlagt</a:t>
            </a:r>
          </a:p>
          <a:p>
            <a:r>
              <a:rPr lang="nb-NO" dirty="0"/>
              <a:t>Språk: elegant og bearbeidet</a:t>
            </a:r>
          </a:p>
          <a:p>
            <a:r>
              <a:rPr lang="nb-NO" dirty="0"/>
              <a:t>Vanlige virkemidler: ironi, paradokser, metaforer, sitater eller referanser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5892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Kortsvar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Egen oppgavetype til eksamen</a:t>
            </a:r>
          </a:p>
          <a:p>
            <a:r>
              <a:rPr lang="nb-NO" dirty="0"/>
              <a:t>Skal vise din innsikt i norskfaglig emne knyttet til en tekst</a:t>
            </a:r>
          </a:p>
          <a:p>
            <a:r>
              <a:rPr lang="nb-NO" dirty="0"/>
              <a:t>Kortfattet og presis (250 ord)</a:t>
            </a:r>
          </a:p>
          <a:p>
            <a:r>
              <a:rPr lang="nb-NO" dirty="0"/>
              <a:t>Skal fungere selvstendig</a:t>
            </a:r>
          </a:p>
          <a:p>
            <a:r>
              <a:rPr lang="nb-NO" dirty="0"/>
              <a:t>Hele setninger og avsnitt</a:t>
            </a:r>
          </a:p>
          <a:p>
            <a:r>
              <a:rPr lang="nb-NO" dirty="0"/>
              <a:t>Kortfattet åpning og avslutning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5725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Riktig kildebruk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Gir deg som skriver troverdighet</a:t>
            </a:r>
          </a:p>
          <a:p>
            <a:r>
              <a:rPr lang="nb-NO" dirty="0"/>
              <a:t>Du må skille mellom viktig/ uviktig informasjon, pålitelig/ upålitelig informasjon</a:t>
            </a:r>
          </a:p>
          <a:p>
            <a:r>
              <a:rPr lang="nb-NO" dirty="0"/>
              <a:t>Bruk egne ord, unngå å kopiere</a:t>
            </a:r>
          </a:p>
          <a:p>
            <a:r>
              <a:rPr lang="nb-NO" dirty="0"/>
              <a:t>Noter underveis hvilke kilder du har brukt</a:t>
            </a:r>
          </a:p>
          <a:p>
            <a:r>
              <a:rPr lang="nb-NO" dirty="0"/>
              <a:t>Ikke oversett titler og sitater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3937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oppgi </a:t>
            </a:r>
            <a:r>
              <a:rPr lang="nb-NO" dirty="0" smtClean="0"/>
              <a:t>kilder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000" dirty="0"/>
              <a:t>Ikke oppgi allment kjent informasjon</a:t>
            </a:r>
          </a:p>
          <a:p>
            <a:r>
              <a:rPr lang="nb-NO" sz="2000" dirty="0"/>
              <a:t>Sitat: direkte sitat i anførselstegn, forfatternavn, årstall og side i parentes bak.</a:t>
            </a:r>
          </a:p>
          <a:p>
            <a:r>
              <a:rPr lang="nb-NO" sz="2000" dirty="0"/>
              <a:t>Unngå mange direkte sitater tett på hverandre</a:t>
            </a:r>
          </a:p>
          <a:p>
            <a:r>
              <a:rPr lang="nb-NO" sz="2000" dirty="0"/>
              <a:t>Sitat fra dikt: / viser linjeskift hvis du siterer i løpende tekst, rykk inn egen venstremarg hvis du siterer en lengre del</a:t>
            </a:r>
          </a:p>
          <a:p>
            <a:r>
              <a:rPr lang="nb-NO" sz="2000" dirty="0"/>
              <a:t>Lag </a:t>
            </a:r>
            <a:r>
              <a:rPr lang="nb-NO" sz="2000" i="1" dirty="0"/>
              <a:t>fullstendig</a:t>
            </a:r>
            <a:r>
              <a:rPr lang="nb-NO" sz="2000" dirty="0"/>
              <a:t> kildeliste bakerst: alfabetisk etter forfatters etternavn, tittel på teksten, navn på utgiver, utgivelsesår (gjelder også kilder fra nettet, muntlige kilder, bilder…)</a:t>
            </a:r>
          </a:p>
          <a:p>
            <a:r>
              <a:rPr lang="nb-NO" sz="2000" dirty="0"/>
              <a:t>Titler på korte tekster føres med anførselstegn, titler på verk eller samlinger kursiveres</a:t>
            </a:r>
          </a:p>
          <a:p>
            <a:r>
              <a:rPr lang="nb-NO" sz="2000" dirty="0"/>
              <a:t>Kilder fra Internett: forfatternavn/ utgivers navn, tittel, publiseringsdato/ nedlastingsdato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879489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Når du </a:t>
            </a:r>
            <a:r>
              <a:rPr lang="nb-NO" dirty="0" smtClean="0"/>
              <a:t>søker kilder på </a:t>
            </a:r>
            <a:r>
              <a:rPr lang="nb-NO" dirty="0" smtClean="0"/>
              <a:t>Internett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Søk fokusert på kjente portaler, sjekk domenet</a:t>
            </a:r>
          </a:p>
          <a:p>
            <a:r>
              <a:rPr lang="nb-NO" dirty="0"/>
              <a:t>Finn ut hvem som er avsender</a:t>
            </a:r>
          </a:p>
          <a:p>
            <a:r>
              <a:rPr lang="nb-NO" dirty="0"/>
              <a:t>Vurder om informasjonen er troverdig</a:t>
            </a:r>
          </a:p>
          <a:p>
            <a:r>
              <a:rPr lang="nb-NO" dirty="0"/>
              <a:t>Sjekk informasjonen opp mot andre kilder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0633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Begrepskart</a:t>
            </a:r>
            <a:endParaRPr lang="nb-NO" dirty="0"/>
          </a:p>
        </p:txBody>
      </p:sp>
      <p:graphicFrame>
        <p:nvGraphicFramePr>
          <p:cNvPr id="12" name="Plassholder for innhold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85925"/>
              </p:ext>
            </p:extLst>
          </p:nvPr>
        </p:nvGraphicFramePr>
        <p:xfrm>
          <a:off x="87890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34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Analyse og tolkning av episke tekster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sz="2800" dirty="0"/>
              <a:t>Innledning</a:t>
            </a:r>
          </a:p>
          <a:p>
            <a:r>
              <a:rPr lang="nb-NO" sz="2800" dirty="0"/>
              <a:t>Hoveddel:	</a:t>
            </a:r>
          </a:p>
          <a:p>
            <a:pPr marL="0" indent="0">
              <a:buNone/>
            </a:pPr>
            <a:r>
              <a:rPr lang="nb-NO" sz="2800" dirty="0"/>
              <a:t>	a) Innhold: Motiv, handlingsreferat, 	person- og miljøbeskrivelse, tema og 	budskap</a:t>
            </a:r>
          </a:p>
          <a:p>
            <a:pPr marL="0" indent="0">
              <a:buNone/>
            </a:pPr>
            <a:r>
              <a:rPr lang="nb-NO" sz="2800" dirty="0"/>
              <a:t>	b) Form: komposisjon og virkemidler </a:t>
            </a:r>
          </a:p>
          <a:p>
            <a:pPr marL="0" indent="0">
              <a:buNone/>
            </a:pPr>
            <a:r>
              <a:rPr lang="nb-NO" sz="2800" dirty="0"/>
              <a:t>	Si noe om virkningen.</a:t>
            </a:r>
          </a:p>
          <a:p>
            <a:pPr>
              <a:buFont typeface="Arial" charset="0"/>
              <a:buChar char="•"/>
            </a:pPr>
            <a:r>
              <a:rPr lang="nb-NO" sz="2800" dirty="0"/>
              <a:t>Avslutning 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961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og tolking av lyrikk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dirty="0" smtClean="0"/>
          </a:p>
          <a:p>
            <a:pPr>
              <a:buFont typeface="Arial" charset="0"/>
              <a:buChar char="•"/>
            </a:pPr>
            <a:r>
              <a:rPr lang="nb-NO" dirty="0"/>
              <a:t>Innledning</a:t>
            </a:r>
          </a:p>
          <a:p>
            <a:pPr>
              <a:buFont typeface="Arial" charset="0"/>
              <a:buChar char="•"/>
            </a:pPr>
            <a:r>
              <a:rPr lang="nb-NO" dirty="0"/>
              <a:t>Hoveddel:</a:t>
            </a:r>
          </a:p>
          <a:p>
            <a:pPr marL="0" indent="0">
              <a:buNone/>
            </a:pPr>
            <a:r>
              <a:rPr lang="nb-NO" dirty="0"/>
              <a:t>	a) Innhold: Motiv og konkret innhold, tema 	og budskap</a:t>
            </a:r>
          </a:p>
          <a:p>
            <a:pPr marL="0" indent="0">
              <a:buNone/>
            </a:pPr>
            <a:r>
              <a:rPr lang="nb-NO" dirty="0"/>
              <a:t>	b) Form: komposisjon og virkemidler</a:t>
            </a:r>
          </a:p>
          <a:p>
            <a:pPr marL="0" indent="0">
              <a:buNone/>
            </a:pPr>
            <a:r>
              <a:rPr lang="nb-NO" dirty="0"/>
              <a:t>	Si noe om virkningen.</a:t>
            </a:r>
          </a:p>
          <a:p>
            <a:pPr marL="0" indent="0">
              <a:buNone/>
            </a:pPr>
            <a:r>
              <a:rPr lang="nb-NO" dirty="0"/>
              <a:t>	c) Sammenheng mellom form og innhold?</a:t>
            </a:r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03525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og tolking av </a:t>
            </a:r>
            <a:r>
              <a:rPr lang="nb-NO" dirty="0" smtClean="0"/>
              <a:t>bilder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b-NO" dirty="0" smtClean="0"/>
          </a:p>
          <a:p>
            <a:pPr>
              <a:buFont typeface="Arial" charset="0"/>
              <a:buChar char="•"/>
            </a:pPr>
            <a:r>
              <a:rPr lang="nb-NO" dirty="0"/>
              <a:t>Innledning</a:t>
            </a:r>
          </a:p>
          <a:p>
            <a:pPr>
              <a:buFont typeface="Arial" charset="0"/>
              <a:buChar char="•"/>
            </a:pPr>
            <a:r>
              <a:rPr lang="nb-NO" dirty="0"/>
              <a:t>Hoveddel:</a:t>
            </a:r>
          </a:p>
          <a:p>
            <a:pPr marL="0" indent="0">
              <a:buNone/>
            </a:pPr>
            <a:r>
              <a:rPr lang="nb-NO" dirty="0"/>
              <a:t>	a) Beskriv formen: format, komposisjon, 	linjer, perspektiv, utsnitt, farger, lys og 	skygge, andre virkemidler</a:t>
            </a:r>
          </a:p>
          <a:p>
            <a:pPr marL="0" indent="0">
              <a:buNone/>
            </a:pPr>
            <a:r>
              <a:rPr lang="nb-NO" dirty="0"/>
              <a:t>	Si noe om virkningen.</a:t>
            </a:r>
          </a:p>
          <a:p>
            <a:pPr marL="0" indent="0">
              <a:buNone/>
            </a:pPr>
            <a:r>
              <a:rPr lang="nb-NO" dirty="0"/>
              <a:t>	b) Tolk innholdet: stemning, tema, 	sammenheng mellom form og innhold</a:t>
            </a:r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670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artikkel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Argumenterende </a:t>
            </a:r>
            <a:r>
              <a:rPr lang="nb-NO" dirty="0" smtClean="0"/>
              <a:t>tekst: grunngi </a:t>
            </a:r>
            <a:r>
              <a:rPr lang="nb-NO" dirty="0" smtClean="0"/>
              <a:t>påstander</a:t>
            </a:r>
            <a:endParaRPr lang="nb-NO" dirty="0" smtClean="0"/>
          </a:p>
          <a:p>
            <a:r>
              <a:rPr lang="nb-NO" dirty="0" smtClean="0"/>
              <a:t>Resonnement: summen av </a:t>
            </a:r>
            <a:r>
              <a:rPr lang="nb-NO" dirty="0" smtClean="0"/>
              <a:t>flere argument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01540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artikkel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Argumenterende tekst: begrunne påstander</a:t>
            </a:r>
          </a:p>
          <a:p>
            <a:r>
              <a:rPr lang="nb-NO" sz="2800" dirty="0"/>
              <a:t>Resonnement: summen av flere argumenter</a:t>
            </a:r>
          </a:p>
          <a:p>
            <a:pPr marL="0" indent="0">
              <a:buNone/>
            </a:pPr>
            <a:endParaRPr lang="nb-NO" sz="2800" dirty="0"/>
          </a:p>
          <a:p>
            <a:r>
              <a:rPr lang="nb-NO" sz="2800" dirty="0"/>
              <a:t>Innledning: presentasjon, avgrensing, definisjon</a:t>
            </a:r>
          </a:p>
          <a:p>
            <a:r>
              <a:rPr lang="nb-NO" sz="2800" dirty="0"/>
              <a:t>Hoveddel: påstander og motargumenter med begrunnelser</a:t>
            </a:r>
          </a:p>
          <a:p>
            <a:pPr marL="0" indent="0">
              <a:buNone/>
            </a:pPr>
            <a:r>
              <a:rPr lang="nb-NO" sz="2800" dirty="0"/>
              <a:t>	Husk eksempler, relevans og holdbarhet, 	ett 	moment i hvert avsnitt</a:t>
            </a:r>
          </a:p>
          <a:p>
            <a:pPr>
              <a:buFont typeface="Arial" charset="0"/>
              <a:buChar char="•"/>
            </a:pPr>
            <a:r>
              <a:rPr lang="nb-NO" sz="2800" dirty="0"/>
              <a:t>Avslutning: oppsummering, konklusjon, vurdering</a:t>
            </a:r>
          </a:p>
        </p:txBody>
      </p:sp>
    </p:spTree>
    <p:extLst>
      <p:ext uri="{BB962C8B-B14F-4D97-AF65-F5344CB8AC3E}">
        <p14:creationId xmlns:p14="http://schemas.microsoft.com/office/powerpoint/2010/main" val="76697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kåseri og essay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Mellom sakprosa og skjønnlitteratur</a:t>
            </a:r>
          </a:p>
          <a:p>
            <a:r>
              <a:rPr lang="nb-NO" dirty="0"/>
              <a:t>Personlig fortellerstemme</a:t>
            </a:r>
          </a:p>
          <a:p>
            <a:r>
              <a:rPr lang="nb-NO" dirty="0"/>
              <a:t>Hovedidé</a:t>
            </a:r>
          </a:p>
          <a:p>
            <a:r>
              <a:rPr lang="nb-NO" dirty="0"/>
              <a:t>Overrask eller provoser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0317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Kåseri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/>
              <a:t>Innhold: personlig, hverdagslig og overraskende morsomt, enkelt, konkrete eksempler, belyse emnet fra ulike sider</a:t>
            </a:r>
          </a:p>
          <a:p>
            <a:r>
              <a:rPr lang="nb-NO" dirty="0"/>
              <a:t>Stil: muntlig</a:t>
            </a:r>
          </a:p>
          <a:p>
            <a:r>
              <a:rPr lang="nb-NO" dirty="0"/>
              <a:t>Oppbygging: rød tråd, assosierende, tilsynelatende spontan, ikke logisk argumenterende</a:t>
            </a:r>
          </a:p>
          <a:p>
            <a:r>
              <a:rPr lang="nb-NO" dirty="0"/>
              <a:t>Språk: enkelt og muntlig</a:t>
            </a:r>
          </a:p>
          <a:p>
            <a:r>
              <a:rPr lang="nb-NO" dirty="0"/>
              <a:t>Vanlige virkemidler: humor, overdrivelser, </a:t>
            </a:r>
            <a:r>
              <a:rPr lang="nb-NO" dirty="0" smtClean="0"/>
              <a:t>ironi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3689745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21</TotalTime>
  <Words>425</Words>
  <Application>Microsoft Office PowerPoint</Application>
  <PresentationFormat>Skjermfremvisning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Signatur_mal</vt:lpstr>
      <vt:lpstr>Retorikk og skriving</vt:lpstr>
      <vt:lpstr>Begrepskart</vt:lpstr>
      <vt:lpstr>Analyse og tolkning av episke tekster</vt:lpstr>
      <vt:lpstr>Analyse og tolking av lyrikk</vt:lpstr>
      <vt:lpstr>Analyse og tolking av bilder</vt:lpstr>
      <vt:lpstr>Å skrive artikkel</vt:lpstr>
      <vt:lpstr>Å skrive artikkel</vt:lpstr>
      <vt:lpstr>Å skrive kåseri og essay</vt:lpstr>
      <vt:lpstr>Kåseri</vt:lpstr>
      <vt:lpstr>Essay</vt:lpstr>
      <vt:lpstr>Kortsvar</vt:lpstr>
      <vt:lpstr>Riktig kildebruk</vt:lpstr>
      <vt:lpstr>Å oppgi kilder</vt:lpstr>
      <vt:lpstr>Når du søker kilder på Internett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og skriving</dc:title>
  <dc:creator>Ingvild Sommer</dc:creator>
  <cp:lastModifiedBy>Ingvild Sommer</cp:lastModifiedBy>
  <cp:revision>5</cp:revision>
  <dcterms:created xsi:type="dcterms:W3CDTF">2013-08-09T08:04:58Z</dcterms:created>
  <dcterms:modified xsi:type="dcterms:W3CDTF">2013-08-09T08:26:12Z</dcterms:modified>
</cp:coreProperties>
</file>