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5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9" autoAdjust="0"/>
  </p:normalViewPr>
  <p:slideViewPr>
    <p:cSldViewPr>
      <p:cViewPr varScale="1">
        <p:scale>
          <a:sx n="62" d="100"/>
          <a:sy n="62" d="100"/>
        </p:scale>
        <p:origin x="696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09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B0C622-B77D-44ED-9132-3697D0A6A44D}" type="datetimeFigureOut">
              <a:rPr lang="nb-NO" smtClean="0"/>
              <a:t>15.02.2021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24744" y="683568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480F2B-7D95-43E6-B8CC-28F210C27E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49657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/>
              <a:t>Klikk ikonet for å legge til et bilde</a:t>
            </a:r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Retorikk</a:t>
            </a:r>
          </a:p>
        </p:txBody>
      </p:sp>
      <p:pic>
        <p:nvPicPr>
          <p:cNvPr id="4" name="Plassholder for innhol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268760"/>
            <a:ext cx="6912768" cy="4562429"/>
          </a:xfrm>
        </p:spPr>
      </p:pic>
    </p:spTree>
    <p:extLst>
      <p:ext uri="{BB962C8B-B14F-4D97-AF65-F5344CB8AC3E}">
        <p14:creationId xmlns:p14="http://schemas.microsoft.com/office/powerpoint/2010/main" val="31381518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Retorikk – læren om talekunsten</a:t>
            </a:r>
          </a:p>
        </p:txBody>
      </p:sp>
      <p:sp>
        <p:nvSpPr>
          <p:cNvPr id="5" name="Plassholder for innhold 4"/>
          <p:cNvSpPr>
            <a:spLocks noGrp="1"/>
          </p:cNvSpPr>
          <p:nvPr>
            <p:ph sz="half" idx="1"/>
          </p:nvPr>
        </p:nvSpPr>
        <p:spPr>
          <a:xfrm>
            <a:off x="457200" y="3256384"/>
            <a:ext cx="4038600" cy="2476872"/>
          </a:xfrm>
        </p:spPr>
        <p:txBody>
          <a:bodyPr>
            <a:normAutofit/>
          </a:bodyPr>
          <a:lstStyle/>
          <a:p>
            <a:r>
              <a:rPr lang="nb-NO" dirty="0"/>
              <a:t>Utviklet seg fra Hellas </a:t>
            </a:r>
            <a:r>
              <a:rPr lang="nb-NO" dirty="0" err="1"/>
              <a:t>ca</a:t>
            </a:r>
            <a:r>
              <a:rPr lang="nb-NO" dirty="0"/>
              <a:t> 400 år før Kristus</a:t>
            </a:r>
          </a:p>
          <a:p>
            <a:r>
              <a:rPr lang="nb-NO" dirty="0"/>
              <a:t>Ord får konsekvenser.</a:t>
            </a:r>
          </a:p>
          <a:p>
            <a:r>
              <a:rPr lang="nb-NO" dirty="0"/>
              <a:t>Taler kan føre til krig og fred. Bush- Stoltenberg.</a:t>
            </a:r>
          </a:p>
        </p:txBody>
      </p:sp>
      <p:pic>
        <p:nvPicPr>
          <p:cNvPr id="3" name="Plassholder for innhold 2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3356991"/>
            <a:ext cx="4038600" cy="2342388"/>
          </a:xfrm>
        </p:spPr>
      </p:pic>
    </p:spTree>
    <p:extLst>
      <p:ext uri="{BB962C8B-B14F-4D97-AF65-F5344CB8AC3E}">
        <p14:creationId xmlns:p14="http://schemas.microsoft.com/office/powerpoint/2010/main" val="3893951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Avsender - budskap- mottaker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Avsender må tilpasse budskapet til mottaker</a:t>
            </a:r>
          </a:p>
          <a:p>
            <a:pPr marL="0" indent="0">
              <a:buNone/>
            </a:pPr>
            <a:endParaRPr lang="nb-NO" dirty="0"/>
          </a:p>
          <a:p>
            <a:r>
              <a:rPr lang="nb-NO" dirty="0"/>
              <a:t>Tre viktige spørsmål:</a:t>
            </a:r>
          </a:p>
          <a:p>
            <a:pPr marL="514350" indent="-514350">
              <a:buAutoNum type="arabicPeriod"/>
            </a:pPr>
            <a:r>
              <a:rPr lang="nb-NO" dirty="0"/>
              <a:t>Hva vil du fortelle?</a:t>
            </a:r>
          </a:p>
          <a:p>
            <a:pPr marL="514350" indent="-514350">
              <a:buAutoNum type="arabicPeriod"/>
            </a:pPr>
            <a:r>
              <a:rPr lang="nb-NO" dirty="0"/>
              <a:t>Hvem er mottaker?</a:t>
            </a:r>
          </a:p>
          <a:p>
            <a:pPr marL="514350" indent="-514350">
              <a:buAutoNum type="arabicPeriod"/>
            </a:pPr>
            <a:r>
              <a:rPr lang="nb-NO" dirty="0"/>
              <a:t>Hvordan forteller du budskapet for å overbevise mottakeren?</a:t>
            </a:r>
          </a:p>
        </p:txBody>
      </p:sp>
    </p:spTree>
    <p:extLst>
      <p:ext uri="{BB962C8B-B14F-4D97-AF65-F5344CB8AC3E}">
        <p14:creationId xmlns:p14="http://schemas.microsoft.com/office/powerpoint/2010/main" val="6055233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/>
              <a:t>Tre appellformer – viktig for å overbevise og påvirke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 dirty="0"/>
          </a:p>
          <a:p>
            <a:pPr marL="0" indent="0">
              <a:buNone/>
            </a:pPr>
            <a:r>
              <a:rPr lang="nb-NO" dirty="0"/>
              <a:t>1. Etos - tillit</a:t>
            </a:r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r>
              <a:rPr lang="nb-NO" dirty="0"/>
              <a:t>Den som skal oppnå noe, må virke troverdig, ha tillit.</a:t>
            </a:r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r>
              <a:rPr lang="nb-NO" dirty="0"/>
              <a:t>Eksempel: Martin Luther King: I have a </a:t>
            </a:r>
            <a:r>
              <a:rPr lang="nb-NO" dirty="0" err="1"/>
              <a:t>dream</a:t>
            </a:r>
            <a:endParaRPr lang="nb-NO" dirty="0"/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077515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nb-NO" dirty="0"/>
              <a:t>2. Logos - fornuft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Saklig argumentasjon</a:t>
            </a:r>
          </a:p>
          <a:p>
            <a:r>
              <a:rPr lang="nb-NO" dirty="0"/>
              <a:t>Påstander blir begrunnet</a:t>
            </a:r>
          </a:p>
          <a:p>
            <a:r>
              <a:rPr lang="nb-NO" dirty="0"/>
              <a:t>Argumenter kan kontrolleres</a:t>
            </a:r>
          </a:p>
          <a:p>
            <a:r>
              <a:rPr lang="nb-NO" dirty="0"/>
              <a:t>Tall, statistikk</a:t>
            </a:r>
          </a:p>
          <a:p>
            <a:r>
              <a:rPr lang="nb-NO" dirty="0"/>
              <a:t>Eksempler: 	Argumentasjon i artikler</a:t>
            </a:r>
          </a:p>
          <a:p>
            <a:pPr marL="0" indent="0">
              <a:buNone/>
            </a:pPr>
            <a:r>
              <a:rPr lang="nb-NO" dirty="0"/>
              <a:t>		     	Foredrag</a:t>
            </a:r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8072775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nb-NO" dirty="0"/>
              <a:t>3. Patos - følelser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dirty="0"/>
              <a:t>Mottaker blir lettere påvirket dersom følelsene aktiveres</a:t>
            </a:r>
          </a:p>
          <a:p>
            <a:r>
              <a:rPr lang="nb-NO" dirty="0"/>
              <a:t>Positive ord: Beundringsverdig, varmt, omsorg</a:t>
            </a:r>
          </a:p>
          <a:p>
            <a:r>
              <a:rPr lang="nb-NO" dirty="0"/>
              <a:t>Negative ord: Opprørende, krenkende, vold</a:t>
            </a:r>
          </a:p>
          <a:p>
            <a:r>
              <a:rPr lang="nb-NO" dirty="0"/>
              <a:t>Eksempler:</a:t>
            </a:r>
          </a:p>
          <a:p>
            <a:pPr lvl="1"/>
            <a:r>
              <a:rPr lang="nb-NO" dirty="0"/>
              <a:t>Annonser fra Plan Norge, Kirkens Nødhjelp, Røde Kors</a:t>
            </a:r>
          </a:p>
          <a:p>
            <a:pPr marL="1828800" lvl="4" indent="0">
              <a:buNone/>
            </a:pPr>
            <a:endParaRPr lang="nb-NO" dirty="0"/>
          </a:p>
          <a:p>
            <a:pPr marL="1828800" lvl="4" indent="0">
              <a:buNone/>
            </a:pPr>
            <a:r>
              <a:rPr lang="nb-NO" dirty="0"/>
              <a:t>	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2010050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Flere retoriske virkemidler</a:t>
            </a:r>
          </a:p>
        </p:txBody>
      </p:sp>
      <p:sp>
        <p:nvSpPr>
          <p:cNvPr id="2" name="Plassholder for innhold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nb-NO" dirty="0"/>
              <a:t>Vise til flertall</a:t>
            </a:r>
          </a:p>
          <a:p>
            <a:r>
              <a:rPr lang="nb-NO" dirty="0"/>
              <a:t>Parallelle eksempler</a:t>
            </a:r>
          </a:p>
          <a:p>
            <a:r>
              <a:rPr lang="nb-NO" dirty="0"/>
              <a:t>Gjentakelser</a:t>
            </a:r>
          </a:p>
          <a:p>
            <a:r>
              <a:rPr lang="nb-NO" dirty="0"/>
              <a:t>Oppramsing</a:t>
            </a:r>
          </a:p>
          <a:p>
            <a:r>
              <a:rPr lang="nb-NO" dirty="0"/>
              <a:t>Kontrast</a:t>
            </a:r>
          </a:p>
          <a:p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nb-NO" dirty="0"/>
              <a:t>Bildebruk</a:t>
            </a:r>
          </a:p>
          <a:p>
            <a:r>
              <a:rPr lang="nb-NO" dirty="0"/>
              <a:t>Ironi</a:t>
            </a:r>
          </a:p>
          <a:p>
            <a:r>
              <a:rPr lang="nb-NO" dirty="0"/>
              <a:t>Retoriske spørsmål</a:t>
            </a:r>
          </a:p>
          <a:p>
            <a:r>
              <a:rPr lang="nb-NO" dirty="0"/>
              <a:t>Humor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2496679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Kairos - kontekst</a:t>
            </a:r>
          </a:p>
        </p:txBody>
      </p:sp>
      <p:sp>
        <p:nvSpPr>
          <p:cNvPr id="5" name="Plassholder for innhold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Rett øyeblikk – rett situasjon</a:t>
            </a:r>
          </a:p>
          <a:p>
            <a:pPr marL="0" indent="0">
              <a:buNone/>
            </a:pPr>
            <a:endParaRPr lang="nb-NO" dirty="0"/>
          </a:p>
          <a:p>
            <a:r>
              <a:rPr lang="nb-NO" dirty="0"/>
              <a:t>Eksempler:</a:t>
            </a:r>
          </a:p>
          <a:p>
            <a:pPr lvl="1"/>
            <a:r>
              <a:rPr lang="nb-NO" dirty="0"/>
              <a:t>Røykesluttkampanje etter nyttår. Nyttårsløfter</a:t>
            </a:r>
          </a:p>
          <a:p>
            <a:pPr lvl="1"/>
            <a:r>
              <a:rPr lang="nb-NO" dirty="0"/>
              <a:t>Kronprinsens tale etter 22. juli 2011</a:t>
            </a:r>
          </a:p>
          <a:p>
            <a:pPr lvl="2"/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7786491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Aptum – valg av riktige ord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Ord og uttrykk må tilpasses mottaker.</a:t>
            </a:r>
          </a:p>
          <a:p>
            <a:pPr marL="0" indent="0">
              <a:buNone/>
            </a:pPr>
            <a:r>
              <a:rPr lang="nb-NO" dirty="0"/>
              <a:t> </a:t>
            </a:r>
          </a:p>
          <a:p>
            <a:r>
              <a:rPr lang="nb-NO" dirty="0"/>
              <a:t>Eksempler:</a:t>
            </a:r>
          </a:p>
          <a:p>
            <a:pPr lvl="1"/>
            <a:r>
              <a:rPr lang="nb-NO" dirty="0"/>
              <a:t>Bryllup – varme ord og historier</a:t>
            </a:r>
          </a:p>
          <a:p>
            <a:pPr lvl="1"/>
            <a:r>
              <a:rPr lang="nb-NO" dirty="0"/>
              <a:t>Barnebøker – ord som passer </a:t>
            </a:r>
            <a:r>
              <a:rPr lang="nb-NO"/>
              <a:t>for barn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144643926"/>
      </p:ext>
    </p:extLst>
  </p:cSld>
  <p:clrMapOvr>
    <a:masterClrMapping/>
  </p:clrMapOvr>
</p:sld>
</file>

<file path=ppt/theme/theme1.xml><?xml version="1.0" encoding="utf-8"?>
<a:theme xmlns:a="http://schemas.openxmlformats.org/drawingml/2006/main" name="Signatur_m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Signatur_mal</Template>
  <TotalTime>12</TotalTime>
  <Words>234</Words>
  <Application>Microsoft Office PowerPoint</Application>
  <PresentationFormat>Skjermfremvisning (4:3)</PresentationFormat>
  <Paragraphs>56</Paragraphs>
  <Slides>9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9</vt:i4>
      </vt:variant>
    </vt:vector>
  </HeadingPairs>
  <TitlesOfParts>
    <vt:vector size="12" baseType="lpstr">
      <vt:lpstr>Arial</vt:lpstr>
      <vt:lpstr>Calibri</vt:lpstr>
      <vt:lpstr>Signatur_mal</vt:lpstr>
      <vt:lpstr>Retorikk</vt:lpstr>
      <vt:lpstr>Retorikk – læren om talekunsten</vt:lpstr>
      <vt:lpstr>Avsender - budskap- mottaker</vt:lpstr>
      <vt:lpstr>Tre appellformer – viktig for å overbevise og påvirke</vt:lpstr>
      <vt:lpstr>2. Logos - fornuft</vt:lpstr>
      <vt:lpstr>3. Patos - følelser</vt:lpstr>
      <vt:lpstr>Flere retoriske virkemidler</vt:lpstr>
      <vt:lpstr>Kairos - kontekst</vt:lpstr>
      <vt:lpstr>Aptum – valg av riktige ord</vt:lpstr>
    </vt:vector>
  </TitlesOfParts>
  <Company>Fagbokforlaget VB 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Retorikk – læra om talekunsten</dc:title>
  <dc:creator>Ingvild Sommer</dc:creator>
  <cp:lastModifiedBy>Kristin Tunli</cp:lastModifiedBy>
  <cp:revision>4</cp:revision>
  <dcterms:created xsi:type="dcterms:W3CDTF">2013-08-09T07:49:09Z</dcterms:created>
  <dcterms:modified xsi:type="dcterms:W3CDTF">2021-02-15T14:56:25Z</dcterms:modified>
</cp:coreProperties>
</file>