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argumentere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75656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200058" y="38610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</a:t>
            </a:r>
            <a:r>
              <a:rPr lang="nb-NO" sz="2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skrive argumenterende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tekst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 komme i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gang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Bestem tema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Finn informasjon om saken. Se en film, let på Internett, les i aviser, fagbøker og leksikon, diskuter med andre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Skriv eventuelt en kort «tenketekst» om dine tanker rundt temaet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64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fem setninger om emnet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en setning som presenterer emnet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tre setninger om emnet – ett viktig moment i hver setning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skriv en setning som gir en sammenfatning eller konklusjon av det du har skrevet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00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Utvid hver av de fem setningene til et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avsnitt</a:t>
            </a:r>
            <a:endParaRPr lang="nn-NO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Forklar hva du mener med setningen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Gi eksempler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Vis gjerne til eksperter eller undersøkelser du har lest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 kan eventuelt ha med korte sitat fra kildene dine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Hvis noen av avsnittene blir for lange, kan du dele dem opp i flere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351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Bind sammen avsnittene med ord som</a:t>
            </a:r>
            <a:r>
              <a:rPr lang="nb-NO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nn-NO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selv om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fordi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grunn av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den andre siden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likevel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9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Vurder teksten din og rett den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 vurderingsskjemaet i boka s. 45 til selv å finne feil eller mangler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få en annen til å lese igjennom teksten din og gi deg respons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rett opp det som kan bli bedre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50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Publiser teksten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din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en blogg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en veggavis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eller et annet sted</a:t>
            </a:r>
            <a:endParaRPr lang="nn-NO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356387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211</Words>
  <Application>Microsoft Office PowerPoint</Application>
  <PresentationFormat>Skjermfremvisning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Signatur_mal</vt:lpstr>
      <vt:lpstr>PowerPoint-presentasjon</vt:lpstr>
      <vt:lpstr>Å komme i gang</vt:lpstr>
      <vt:lpstr>Skriv fem setninger om emnet</vt:lpstr>
      <vt:lpstr>Utvid hver av de fem setningene til et avsnitt</vt:lpstr>
      <vt:lpstr>Bind sammen avsnittene med ord som:</vt:lpstr>
      <vt:lpstr>Vurder teksten din og rett den opp</vt:lpstr>
      <vt:lpstr>Publiser teksten din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19</cp:revision>
  <dcterms:created xsi:type="dcterms:W3CDTF">2013-08-08T07:19:57Z</dcterms:created>
  <dcterms:modified xsi:type="dcterms:W3CDTF">2014-08-27T14:05:03Z</dcterms:modified>
</cp:coreProperties>
</file>