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69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>
        <p:scale>
          <a:sx n="70" d="100"/>
          <a:sy n="70" d="100"/>
        </p:scale>
        <p:origin x="102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09.08.2013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09.08.2013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Talemål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0685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0" y="1196752"/>
            <a:ext cx="4283968" cy="1143000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>«Den </a:t>
            </a:r>
            <a:r>
              <a:rPr lang="nb-NO" dirty="0" err="1" smtClean="0"/>
              <a:t>blaude</a:t>
            </a:r>
            <a:r>
              <a:rPr lang="nb-NO" dirty="0" smtClean="0"/>
              <a:t> </a:t>
            </a:r>
            <a:r>
              <a:rPr lang="nb-NO" dirty="0" err="1" smtClean="0"/>
              <a:t>kyststribe</a:t>
            </a:r>
            <a:r>
              <a:rPr lang="nb-NO" dirty="0" smtClean="0"/>
              <a:t>»</a:t>
            </a:r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048" y="0"/>
            <a:ext cx="5528464" cy="6858000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843516"/>
            <a:ext cx="3168352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57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pPr algn="l"/>
            <a:r>
              <a:rPr lang="nb-NO" dirty="0" smtClean="0"/>
              <a:t>Personlige </a:t>
            </a:r>
            <a:br>
              <a:rPr lang="nb-NO" dirty="0" smtClean="0"/>
            </a:br>
            <a:r>
              <a:rPr lang="nb-NO" dirty="0" smtClean="0"/>
              <a:t>pronomen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0"/>
            <a:ext cx="4862127" cy="685800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93" y="2276872"/>
            <a:ext cx="2768600" cy="28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936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602632" cy="1143000"/>
          </a:xfrm>
        </p:spPr>
        <p:txBody>
          <a:bodyPr/>
          <a:lstStyle/>
          <a:p>
            <a:pPr algn="l"/>
            <a:r>
              <a:rPr lang="nb-NO" dirty="0" smtClean="0"/>
              <a:t>Skarre-r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310" y="0"/>
            <a:ext cx="5068186" cy="6858000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38660"/>
            <a:ext cx="2779735" cy="298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391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Talemålet i framtida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Vil de norske dialektene dø?</a:t>
            </a:r>
          </a:p>
          <a:p>
            <a:r>
              <a:rPr lang="nb-NO" dirty="0"/>
              <a:t>Hva skjer når vi mister dialekten vår?</a:t>
            </a:r>
          </a:p>
          <a:p>
            <a:endParaRPr lang="nb-NO" dirty="0"/>
          </a:p>
          <a:p>
            <a:pPr marL="0" indent="0">
              <a:buNone/>
            </a:pPr>
            <a:r>
              <a:rPr lang="nb-NO" dirty="0"/>
              <a:t>Språket endres i takt med samfunnet og kan ikke styres med regler.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86988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Noen begreper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Talemål</a:t>
            </a:r>
          </a:p>
          <a:p>
            <a:r>
              <a:rPr lang="nb-NO" dirty="0" smtClean="0"/>
              <a:t>Talemålsvariant</a:t>
            </a:r>
          </a:p>
          <a:p>
            <a:r>
              <a:rPr lang="nb-NO" dirty="0" err="1" smtClean="0"/>
              <a:t>Geolekt</a:t>
            </a:r>
            <a:r>
              <a:rPr lang="nb-NO" dirty="0" smtClean="0"/>
              <a:t>, sosiolekt, </a:t>
            </a:r>
            <a:r>
              <a:rPr lang="nb-NO" dirty="0" err="1" smtClean="0"/>
              <a:t>multietnolekt</a:t>
            </a:r>
            <a:endParaRPr lang="nb-NO" dirty="0" smtClean="0"/>
          </a:p>
          <a:p>
            <a:r>
              <a:rPr lang="nb-NO" dirty="0" smtClean="0"/>
              <a:t>Offisiell talemålsnorm</a:t>
            </a:r>
          </a:p>
          <a:p>
            <a:r>
              <a:rPr lang="nb-NO" dirty="0" smtClean="0"/>
              <a:t>Standardtalemål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73423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Talemålsvariant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31" y="1495325"/>
            <a:ext cx="7514338" cy="4525963"/>
          </a:xfrm>
        </p:spPr>
      </p:pic>
    </p:spTree>
    <p:extLst>
      <p:ext uri="{BB962C8B-B14F-4D97-AF65-F5344CB8AC3E}">
        <p14:creationId xmlns:p14="http://schemas.microsoft.com/office/powerpoint/2010/main" val="1920412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påvirker talemålet?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Språket tilpasser seg samfunnsutviklingen: noen ord kommer inn, andre går ut</a:t>
            </a:r>
          </a:p>
          <a:p>
            <a:r>
              <a:rPr lang="nb-NO" dirty="0"/>
              <a:t>Fysisk mobilitet: vi bor flere steder</a:t>
            </a:r>
          </a:p>
          <a:p>
            <a:r>
              <a:rPr lang="nb-NO" dirty="0"/>
              <a:t>Sosial mobilitet: vi skifter sosial klasse, situasjon og samtalepartner</a:t>
            </a:r>
          </a:p>
          <a:p>
            <a:r>
              <a:rPr lang="nb-NO" dirty="0"/>
              <a:t>Språkkontakt: globalisering gjennom direkte kontakt og/ eller kulturelle impulser</a:t>
            </a:r>
          </a:p>
          <a:p>
            <a:r>
              <a:rPr lang="nb-NO" dirty="0"/>
              <a:t>Massemedier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57846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Konsekvenser </a:t>
            </a:r>
            <a:r>
              <a:rPr lang="nb-NO" dirty="0" smtClean="0"/>
              <a:t>av </a:t>
            </a:r>
            <a:r>
              <a:rPr lang="nb-NO" dirty="0" smtClean="0"/>
              <a:t>påvirkning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dirty="0"/>
              <a:t>Ungdommen leder an når talespråket endres</a:t>
            </a:r>
          </a:p>
          <a:p>
            <a:pPr>
              <a:buFont typeface="Arial" charset="0"/>
              <a:buChar char="•"/>
            </a:pPr>
            <a:r>
              <a:rPr lang="nb-NO" dirty="0"/>
              <a:t>Standardisering (prestisje og omvendt prestisje)</a:t>
            </a:r>
          </a:p>
          <a:p>
            <a:pPr>
              <a:buFont typeface="Arial" charset="0"/>
              <a:buChar char="•"/>
            </a:pPr>
            <a:r>
              <a:rPr lang="nb-NO" dirty="0"/>
              <a:t>Regionalisering</a:t>
            </a:r>
          </a:p>
          <a:p>
            <a:pPr>
              <a:buFont typeface="Arial" charset="0"/>
              <a:buChar char="•"/>
            </a:pPr>
            <a:r>
              <a:rPr lang="nb-NO" dirty="0"/>
              <a:t>Engelske ord inn i norsk: leksikalsk påvirkning, fagterminologi, domenetap</a:t>
            </a:r>
          </a:p>
          <a:p>
            <a:pPr>
              <a:buFont typeface="Arial" charset="0"/>
              <a:buChar char="•"/>
            </a:pPr>
            <a:r>
              <a:rPr lang="nb-NO" dirty="0"/>
              <a:t>Ny slang fra fremmede språk: </a:t>
            </a:r>
            <a:r>
              <a:rPr lang="nb-NO" dirty="0" err="1"/>
              <a:t>anglonorsk</a:t>
            </a:r>
            <a:r>
              <a:rPr lang="nb-NO" dirty="0"/>
              <a:t>, kebabnorsk og salsanorsk</a:t>
            </a:r>
          </a:p>
          <a:p>
            <a:pPr>
              <a:buFont typeface="Arial" charset="0"/>
              <a:buChar char="•"/>
            </a:pPr>
            <a:r>
              <a:rPr lang="nb-NO" dirty="0"/>
              <a:t>Framvekst av </a:t>
            </a:r>
            <a:r>
              <a:rPr lang="nb-NO" dirty="0" err="1"/>
              <a:t>multietnolekter</a:t>
            </a:r>
            <a:endParaRPr lang="nb-NO" dirty="0"/>
          </a:p>
          <a:p>
            <a:pPr>
              <a:buFont typeface="Arial" charset="0"/>
              <a:buChar char="•"/>
            </a:pPr>
            <a:r>
              <a:rPr lang="nb-NO" dirty="0"/>
              <a:t>Tendens til forenkling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16977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Talemålsvarianter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Målmerke: kjennetegn som beskriver lyd, bøyingsform eller trykkforhold</a:t>
            </a:r>
          </a:p>
          <a:p>
            <a:r>
              <a:rPr lang="nb-NO" dirty="0"/>
              <a:t>Heimfeste (geografisk, sosial eller etnisk)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11060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ssholder for innhold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76872"/>
            <a:ext cx="3168352" cy="3960440"/>
          </a:xfrm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412" y="0"/>
            <a:ext cx="5416823" cy="6815407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4762872" cy="779686"/>
          </a:xfrm>
        </p:spPr>
        <p:txBody>
          <a:bodyPr>
            <a:normAutofit/>
          </a:bodyPr>
          <a:lstStyle/>
          <a:p>
            <a:r>
              <a:rPr lang="nb-NO" sz="2900" b="0" dirty="0" smtClean="0"/>
              <a:t>Infinitivsendinger/ apokope</a:t>
            </a:r>
            <a:endParaRPr lang="nb-NO" sz="2900" b="0" dirty="0"/>
          </a:p>
        </p:txBody>
      </p:sp>
    </p:spTree>
    <p:extLst>
      <p:ext uri="{BB962C8B-B14F-4D97-AF65-F5344CB8AC3E}">
        <p14:creationId xmlns:p14="http://schemas.microsoft.com/office/powerpoint/2010/main" val="1351713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349" y="42366"/>
            <a:ext cx="4861011" cy="6787631"/>
          </a:xfr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098576" cy="1143000"/>
          </a:xfrm>
        </p:spPr>
        <p:txBody>
          <a:bodyPr/>
          <a:lstStyle/>
          <a:p>
            <a:pPr algn="l"/>
            <a:r>
              <a:rPr lang="nb-NO" dirty="0" smtClean="0"/>
              <a:t>Tjukk 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69327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394720" cy="1143000"/>
          </a:xfrm>
        </p:spPr>
        <p:txBody>
          <a:bodyPr/>
          <a:lstStyle/>
          <a:p>
            <a:pPr algn="l"/>
            <a:r>
              <a:rPr lang="nb-NO" dirty="0" smtClean="0"/>
              <a:t>Palatalisering</a:t>
            </a:r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05537"/>
            <a:ext cx="3314700" cy="1638300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048" y="27384"/>
            <a:ext cx="5528464" cy="67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6283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107</TotalTime>
  <Words>169</Words>
  <Application>Microsoft Office PowerPoint</Application>
  <PresentationFormat>Skjermfremvisning (4:3)</PresentationFormat>
  <Paragraphs>36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4" baseType="lpstr">
      <vt:lpstr>Signatur_mal</vt:lpstr>
      <vt:lpstr>Talemål</vt:lpstr>
      <vt:lpstr>Noen begreper</vt:lpstr>
      <vt:lpstr>Talemålsvariant</vt:lpstr>
      <vt:lpstr>Hva påvirker talemålet?</vt:lpstr>
      <vt:lpstr>Konsekvenser av påvirkning</vt:lpstr>
      <vt:lpstr>Talemålsvarianter</vt:lpstr>
      <vt:lpstr>Infinitivsendinger/ apokope</vt:lpstr>
      <vt:lpstr>Tjukk l</vt:lpstr>
      <vt:lpstr>Palatalisering</vt:lpstr>
      <vt:lpstr>«Den blaude kyststribe»</vt:lpstr>
      <vt:lpstr>Personlige  pronomen</vt:lpstr>
      <vt:lpstr>Skarre-r</vt:lpstr>
      <vt:lpstr>Talemålet i framtida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Talemål</dc:title>
  <dc:creator>Ingvild Sommer</dc:creator>
  <cp:lastModifiedBy>Ingvild Sommer</cp:lastModifiedBy>
  <cp:revision>6</cp:revision>
  <dcterms:created xsi:type="dcterms:W3CDTF">2013-08-09T09:18:14Z</dcterms:created>
  <dcterms:modified xsi:type="dcterms:W3CDTF">2013-08-09T11:05:17Z</dcterms:modified>
</cp:coreProperties>
</file>