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68" r:id="rId2"/>
    <p:sldId id="258" r:id="rId3"/>
    <p:sldId id="259" r:id="rId4"/>
    <p:sldId id="260" r:id="rId5"/>
    <p:sldId id="269" r:id="rId6"/>
    <p:sldId id="262" r:id="rId7"/>
    <p:sldId id="263" r:id="rId8"/>
    <p:sldId id="264" r:id="rId9"/>
    <p:sldId id="265" r:id="rId10"/>
    <p:sldId id="266" r:id="rId11"/>
    <p:sldId id="267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396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/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nb-NO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endParaRPr lang="nb-NO"/>
          </a:p>
        </p:txBody>
      </p:sp>
      <p:sp>
        <p:nvSpPr>
          <p:cNvPr id="3" name="Plassholder for dato 2"/>
          <p:cNvSpPr txBox="1">
            <a:spLocks noGrp="1"/>
          </p:cNvSpPr>
          <p:nvPr>
            <p:ph type="dt" idx="1"/>
          </p:nvPr>
        </p:nvSpPr>
        <p:spPr>
          <a:xfrm>
            <a:off x="3884608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/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nb-NO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fld id="{60F85D7E-FE60-4776-B5AB-72ED0D05C23D}" type="datetime1">
              <a:rPr lang="nb-NO"/>
              <a:pPr lvl="0"/>
              <a:t>21.01.2016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1">
            <a:solidFill>
              <a:srgbClr val="000000"/>
            </a:solidFill>
            <a:prstDash val="solid"/>
          </a:ln>
        </p:spPr>
      </p:sp>
      <p:sp>
        <p:nvSpPr>
          <p:cNvPr id="5" name="Plassholder for notater 4"/>
          <p:cNvSpPr txBox="1"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6" name="Plassholder for bunntekst 5"/>
          <p:cNvSpPr txBox="1">
            <a:spLocks noGrp="1"/>
          </p:cNvSpPr>
          <p:nvPr>
            <p:ph type="ftr" sz="quarter" idx="4"/>
          </p:nvPr>
        </p:nvSpPr>
        <p:spPr>
          <a:xfrm>
            <a:off x="0" y="8685208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/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nb-NO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endParaRPr lang="nb-NO"/>
          </a:p>
        </p:txBody>
      </p:sp>
      <p:sp>
        <p:nvSpPr>
          <p:cNvPr id="7" name="Plassholder for lysbildenummer 6"/>
          <p:cNvSpPr txBox="1">
            <a:spLocks noGrp="1"/>
          </p:cNvSpPr>
          <p:nvPr>
            <p:ph type="sldNum" sz="quarter" idx="5"/>
          </p:nvPr>
        </p:nvSpPr>
        <p:spPr>
          <a:xfrm>
            <a:off x="3884608" y="8685208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/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nb-NO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fld id="{78506FA0-44D9-4CE0-9876-E4138E8B0177}" type="slidenum"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858156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marR="0" lvl="0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nb-NO" sz="1200" b="0" i="0" u="none" strike="noStrike" kern="1200" cap="none" spc="0" baseline="0">
        <a:solidFill>
          <a:srgbClr val="000000"/>
        </a:solidFill>
        <a:uFillTx/>
        <a:latin typeface="Calibri"/>
      </a:defRPr>
    </a:lvl1pPr>
    <a:lvl2pPr marL="457200" marR="0" lvl="1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nb-NO" sz="1200" b="0" i="0" u="none" strike="noStrike" kern="1200" cap="none" spc="0" baseline="0">
        <a:solidFill>
          <a:srgbClr val="000000"/>
        </a:solidFill>
        <a:uFillTx/>
        <a:latin typeface="Calibri"/>
      </a:defRPr>
    </a:lvl2pPr>
    <a:lvl3pPr marL="914400" marR="0" lvl="2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nb-NO" sz="1200" b="0" i="0" u="none" strike="noStrike" kern="1200" cap="none" spc="0" baseline="0">
        <a:solidFill>
          <a:srgbClr val="000000"/>
        </a:solidFill>
        <a:uFillTx/>
        <a:latin typeface="Calibri"/>
      </a:defRPr>
    </a:lvl3pPr>
    <a:lvl4pPr marL="1371600" marR="0" lvl="3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nb-NO" sz="1200" b="0" i="0" u="none" strike="noStrike" kern="1200" cap="none" spc="0" baseline="0">
        <a:solidFill>
          <a:srgbClr val="000000"/>
        </a:solidFill>
        <a:uFillTx/>
        <a:latin typeface="Calibri"/>
      </a:defRPr>
    </a:lvl4pPr>
    <a:lvl5pPr marL="1828800" marR="0" lvl="4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nb-NO" sz="1200" b="0" i="0" u="none" strike="noStrike" kern="1200" cap="none" spc="0" baseline="0">
        <a:solidFill>
          <a:srgbClr val="000000"/>
        </a:solidFill>
        <a:uFillTx/>
        <a:latin typeface="Calibri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 txBox="1">
            <a:spLocks noGrp="1"/>
          </p:cNvSpPr>
          <p:nvPr>
            <p:ph type="ctrTitle"/>
          </p:nvPr>
        </p:nvSpPr>
        <p:spPr>
          <a:xfrm>
            <a:off x="685800" y="2130423"/>
            <a:ext cx="7772400" cy="1470026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nb-NO"/>
              <a:t>Klikk for å redigere tittelstil</a:t>
            </a:r>
          </a:p>
        </p:txBody>
      </p:sp>
      <p:sp>
        <p:nvSpPr>
          <p:cNvPr id="3" name="Undertittel 2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3"/>
          </a:xfrm>
        </p:spPr>
        <p:txBody>
          <a:bodyPr anchorCtr="1"/>
          <a:lstStyle>
            <a:lvl1pPr marL="0" indent="0" algn="ctr">
              <a:buNone/>
              <a:defRPr>
                <a:solidFill>
                  <a:srgbClr val="898989"/>
                </a:solidFill>
              </a:defRPr>
            </a:lvl1pPr>
          </a:lstStyle>
          <a:p>
            <a:pPr lvl="0"/>
            <a:r>
              <a:rPr lang="nb-NO"/>
              <a:t>Klikk for å redigere undertittelstil i malen</a:t>
            </a:r>
          </a:p>
        </p:txBody>
      </p:sp>
      <p:sp>
        <p:nvSpPr>
          <p:cNvPr id="4" name="Plassholder for dato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9ABC170-D057-49AA-A4DC-2D6C3FDF36E3}" type="datetime1">
              <a:rPr lang="nb-NO"/>
              <a:pPr lvl="0"/>
              <a:t>21.01.2016</a:t>
            </a:fld>
            <a:endParaRPr lang="nb-NO"/>
          </a:p>
        </p:txBody>
      </p:sp>
      <p:sp>
        <p:nvSpPr>
          <p:cNvPr id="5" name="Plassholder for bunntekst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nb-NO"/>
          </a:p>
        </p:txBody>
      </p:sp>
      <p:sp>
        <p:nvSpPr>
          <p:cNvPr id="6" name="Plassholder for lysbildenumm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974C2DC-F0D9-444C-B159-CEEACBC1E7E2}" type="slidenum"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4818514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/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2C47184-266B-400D-8AD9-AA4FD9F95792}" type="datetime1">
              <a:rPr lang="nb-NO"/>
              <a:pPr lvl="0"/>
              <a:t>21.01.2016</a:t>
            </a:fld>
            <a:endParaRPr lang="nb-NO"/>
          </a:p>
        </p:txBody>
      </p:sp>
      <p:sp>
        <p:nvSpPr>
          <p:cNvPr id="5" name="Plassholder for bunntekst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nb-NO"/>
          </a:p>
        </p:txBody>
      </p:sp>
      <p:sp>
        <p:nvSpPr>
          <p:cNvPr id="6" name="Plassholder for lysbildenumm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27D9E88-1F7C-4114-91DE-63FE8F3E5B54}" type="slidenum"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994189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 txBox="1"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9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/>
          <p:cNvSpPr txBox="1">
            <a:spLocks noGrp="1"/>
          </p:cNvSpPr>
          <p:nvPr>
            <p:ph type="body" orient="vert" idx="1"/>
          </p:nvPr>
        </p:nvSpPr>
        <p:spPr>
          <a:xfrm>
            <a:off x="457200" y="274640"/>
            <a:ext cx="6019796" cy="5851529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9D1B5BF-064A-4F6A-BFBF-63A17AB26934}" type="datetime1">
              <a:rPr lang="nb-NO"/>
              <a:pPr lvl="0"/>
              <a:t>21.01.2016</a:t>
            </a:fld>
            <a:endParaRPr lang="nb-NO"/>
          </a:p>
        </p:txBody>
      </p:sp>
      <p:sp>
        <p:nvSpPr>
          <p:cNvPr id="5" name="Plassholder for bunntekst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nb-NO"/>
          </a:p>
        </p:txBody>
      </p:sp>
      <p:sp>
        <p:nvSpPr>
          <p:cNvPr id="6" name="Plassholder for lysbildenumm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8CCB631-581A-455D-ADFF-D06B93C8B365}" type="slidenum"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2048208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F87C0FD-E39E-48FC-B949-036D31C4CFCF}" type="datetime1">
              <a:rPr lang="nb-NO"/>
              <a:pPr lvl="0"/>
              <a:t>21.01.2016</a:t>
            </a:fld>
            <a:endParaRPr lang="nb-NO"/>
          </a:p>
        </p:txBody>
      </p:sp>
      <p:sp>
        <p:nvSpPr>
          <p:cNvPr id="5" name="Plassholder for bunntekst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nb-NO"/>
          </a:p>
        </p:txBody>
      </p:sp>
      <p:sp>
        <p:nvSpPr>
          <p:cNvPr id="6" name="Plassholder for lysbildenumm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0D42434-7684-492E-92B6-8FA9D3E8DE5C}" type="slidenum"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2793740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 txBox="1">
            <a:spLocks noGrp="1"/>
          </p:cNvSpPr>
          <p:nvPr>
            <p:ph type="title"/>
          </p:nvPr>
        </p:nvSpPr>
        <p:spPr>
          <a:xfrm>
            <a:off x="722311" y="4406895"/>
            <a:ext cx="7772400" cy="1362071"/>
          </a:xfrm>
        </p:spPr>
        <p:txBody>
          <a:bodyPr anchor="t" anchorCtr="0"/>
          <a:lstStyle>
            <a:lvl1pPr algn="l">
              <a:defRPr sz="4000" b="1" cap="all"/>
            </a:lvl1pPr>
          </a:lstStyle>
          <a:p>
            <a:pPr lvl="0"/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 txBox="1">
            <a:spLocks noGrp="1"/>
          </p:cNvSpPr>
          <p:nvPr>
            <p:ph type="body" idx="1"/>
          </p:nvPr>
        </p:nvSpPr>
        <p:spPr>
          <a:xfrm>
            <a:off x="722311" y="2906713"/>
            <a:ext cx="7772400" cy="1500182"/>
          </a:xfrm>
        </p:spPr>
        <p:txBody>
          <a:bodyPr anchor="b"/>
          <a:lstStyle>
            <a:lvl1pPr marL="0" indent="0">
              <a:spcBef>
                <a:spcPts val="500"/>
              </a:spcBef>
              <a:buNone/>
              <a:defRPr sz="2000">
                <a:solidFill>
                  <a:srgbClr val="898989"/>
                </a:solidFill>
              </a:defRPr>
            </a:lvl1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dato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1F933B4-0494-43D0-BCAE-FA979A901B55}" type="datetime1">
              <a:rPr lang="nb-NO"/>
              <a:pPr lvl="0"/>
              <a:t>21.01.2016</a:t>
            </a:fld>
            <a:endParaRPr lang="nb-NO"/>
          </a:p>
        </p:txBody>
      </p:sp>
      <p:sp>
        <p:nvSpPr>
          <p:cNvPr id="5" name="Plassholder for bunntekst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nb-NO"/>
          </a:p>
        </p:txBody>
      </p:sp>
      <p:sp>
        <p:nvSpPr>
          <p:cNvPr id="6" name="Plassholder for lysbildenumm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2B9B871-54D0-4559-837D-69B2025E9674}" type="slidenum"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2533716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 txBox="1">
            <a:spLocks noGrp="1"/>
          </p:cNvSpPr>
          <p:nvPr>
            <p:ph idx="1"/>
          </p:nvPr>
        </p:nvSpPr>
        <p:spPr>
          <a:xfrm>
            <a:off x="457200" y="1600200"/>
            <a:ext cx="4038603" cy="4525959"/>
          </a:xfrm>
        </p:spPr>
        <p:txBody>
          <a:bodyPr/>
          <a:lstStyle>
            <a:lvl1pPr>
              <a:spcBef>
                <a:spcPts val="700"/>
              </a:spcBef>
              <a:defRPr sz="2800"/>
            </a:lvl1pPr>
            <a:lvl2pPr>
              <a:spcBef>
                <a:spcPts val="600"/>
              </a:spcBef>
              <a:defRPr sz="2400"/>
            </a:lvl2pPr>
            <a:lvl3pPr>
              <a:spcBef>
                <a:spcPts val="500"/>
              </a:spcBef>
              <a:defRPr sz="2000"/>
            </a:lvl3pPr>
            <a:lvl4pPr>
              <a:spcBef>
                <a:spcPts val="400"/>
              </a:spcBef>
              <a:defRPr sz="1800"/>
            </a:lvl4pPr>
            <a:lvl5pPr>
              <a:spcBef>
                <a:spcPts val="400"/>
              </a:spcBef>
              <a:defRPr sz="1800"/>
            </a:lvl5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innhold 3"/>
          <p:cNvSpPr txBox="1">
            <a:spLocks noGrp="1"/>
          </p:cNvSpPr>
          <p:nvPr>
            <p:ph idx="2"/>
          </p:nvPr>
        </p:nvSpPr>
        <p:spPr>
          <a:xfrm>
            <a:off x="4648196" y="1600200"/>
            <a:ext cx="4038603" cy="4525959"/>
          </a:xfrm>
        </p:spPr>
        <p:txBody>
          <a:bodyPr/>
          <a:lstStyle>
            <a:lvl1pPr>
              <a:spcBef>
                <a:spcPts val="700"/>
              </a:spcBef>
              <a:defRPr sz="2800"/>
            </a:lvl1pPr>
            <a:lvl2pPr>
              <a:spcBef>
                <a:spcPts val="600"/>
              </a:spcBef>
              <a:defRPr sz="2400"/>
            </a:lvl2pPr>
            <a:lvl3pPr>
              <a:spcBef>
                <a:spcPts val="500"/>
              </a:spcBef>
              <a:defRPr sz="2000"/>
            </a:lvl3pPr>
            <a:lvl4pPr>
              <a:spcBef>
                <a:spcPts val="400"/>
              </a:spcBef>
              <a:defRPr sz="1800"/>
            </a:lvl4pPr>
            <a:lvl5pPr>
              <a:spcBef>
                <a:spcPts val="400"/>
              </a:spcBef>
              <a:defRPr sz="1800"/>
            </a:lvl5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dato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FB4237F-0C92-480F-8424-284FED3223EB}" type="datetime1">
              <a:rPr lang="nb-NO"/>
              <a:pPr lvl="0"/>
              <a:t>21.01.2016</a:t>
            </a:fld>
            <a:endParaRPr lang="nb-NO"/>
          </a:p>
        </p:txBody>
      </p:sp>
      <p:sp>
        <p:nvSpPr>
          <p:cNvPr id="6" name="Plassholder for bunntekst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nb-NO"/>
          </a:p>
        </p:txBody>
      </p:sp>
      <p:sp>
        <p:nvSpPr>
          <p:cNvPr id="7" name="Plassholder for lysbildenumm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5C93C1E-FF41-40B3-AF39-F19323C89F9B}" type="slidenum"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1568756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4" cy="639759"/>
          </a:xfrm>
        </p:spPr>
        <p:txBody>
          <a:bodyPr anchor="b"/>
          <a:lstStyle>
            <a:lvl1pPr marL="0" indent="0">
              <a:spcBef>
                <a:spcPts val="600"/>
              </a:spcBef>
              <a:buNone/>
              <a:defRPr sz="2400" b="1"/>
            </a:lvl1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innhold 3"/>
          <p:cNvSpPr txBox="1">
            <a:spLocks noGrp="1"/>
          </p:cNvSpPr>
          <p:nvPr>
            <p:ph idx="2"/>
          </p:nvPr>
        </p:nvSpPr>
        <p:spPr>
          <a:xfrm>
            <a:off x="457200" y="2174872"/>
            <a:ext cx="4040184" cy="3951286"/>
          </a:xfrm>
        </p:spPr>
        <p:txBody>
          <a:bodyPr/>
          <a:lstStyle>
            <a:lvl1pPr>
              <a:spcBef>
                <a:spcPts val="600"/>
              </a:spcBef>
              <a:defRPr sz="2400"/>
            </a:lvl1pPr>
            <a:lvl2pPr>
              <a:spcBef>
                <a:spcPts val="500"/>
              </a:spcBef>
              <a:defRPr sz="2000"/>
            </a:lvl2pPr>
            <a:lvl3pPr>
              <a:spcBef>
                <a:spcPts val="400"/>
              </a:spcBef>
              <a:defRPr sz="1800"/>
            </a:lvl3pPr>
            <a:lvl4pPr>
              <a:spcBef>
                <a:spcPts val="400"/>
              </a:spcBef>
              <a:defRPr sz="1600"/>
            </a:lvl4pPr>
            <a:lvl5pPr>
              <a:spcBef>
                <a:spcPts val="400"/>
              </a:spcBef>
              <a:defRPr sz="1600"/>
            </a:lvl5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tekst 4"/>
          <p:cNvSpPr txBox="1">
            <a:spLocks noGrp="1"/>
          </p:cNvSpPr>
          <p:nvPr>
            <p:ph type="body" idx="3"/>
          </p:nvPr>
        </p:nvSpPr>
        <p:spPr>
          <a:xfrm>
            <a:off x="4645023" y="1535113"/>
            <a:ext cx="4041776" cy="639759"/>
          </a:xfrm>
        </p:spPr>
        <p:txBody>
          <a:bodyPr anchor="b"/>
          <a:lstStyle>
            <a:lvl1pPr marL="0" indent="0">
              <a:spcBef>
                <a:spcPts val="600"/>
              </a:spcBef>
              <a:buNone/>
              <a:defRPr sz="2400" b="1"/>
            </a:lvl1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6" name="Plassholder for innhold 5"/>
          <p:cNvSpPr txBox="1">
            <a:spLocks noGrp="1"/>
          </p:cNvSpPr>
          <p:nvPr>
            <p:ph idx="4"/>
          </p:nvPr>
        </p:nvSpPr>
        <p:spPr>
          <a:xfrm>
            <a:off x="4645023" y="2174872"/>
            <a:ext cx="4041776" cy="3951286"/>
          </a:xfrm>
        </p:spPr>
        <p:txBody>
          <a:bodyPr/>
          <a:lstStyle>
            <a:lvl1pPr>
              <a:spcBef>
                <a:spcPts val="600"/>
              </a:spcBef>
              <a:defRPr sz="2400"/>
            </a:lvl1pPr>
            <a:lvl2pPr>
              <a:spcBef>
                <a:spcPts val="500"/>
              </a:spcBef>
              <a:defRPr sz="2000"/>
            </a:lvl2pPr>
            <a:lvl3pPr>
              <a:spcBef>
                <a:spcPts val="400"/>
              </a:spcBef>
              <a:defRPr sz="1800"/>
            </a:lvl3pPr>
            <a:lvl4pPr>
              <a:spcBef>
                <a:spcPts val="400"/>
              </a:spcBef>
              <a:defRPr sz="1600"/>
            </a:lvl4pPr>
            <a:lvl5pPr>
              <a:spcBef>
                <a:spcPts val="400"/>
              </a:spcBef>
              <a:defRPr sz="1600"/>
            </a:lvl5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7" name="Plassholder for dato 6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11505E9-CC90-4005-BCF8-CC7E42EC99AA}" type="datetime1">
              <a:rPr lang="nb-NO"/>
              <a:pPr lvl="0"/>
              <a:t>21.01.2016</a:t>
            </a:fld>
            <a:endParaRPr lang="nb-NO"/>
          </a:p>
        </p:txBody>
      </p:sp>
      <p:sp>
        <p:nvSpPr>
          <p:cNvPr id="8" name="Plassholder for bunntekst 7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nb-NO"/>
          </a:p>
        </p:txBody>
      </p:sp>
      <p:sp>
        <p:nvSpPr>
          <p:cNvPr id="9" name="Plassholder for lysbildenummer 8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EEAA749-6F3C-4C52-A566-2CEFF7022C32}" type="slidenum"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6518676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nb-NO"/>
              <a:t>Klikk for å redigere tittelstil</a:t>
            </a:r>
          </a:p>
        </p:txBody>
      </p:sp>
      <p:sp>
        <p:nvSpPr>
          <p:cNvPr id="3" name="Plassholder for dato 2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9C8E5C5-D7A6-4605-BB11-B3E1766E2698}" type="datetime1">
              <a:rPr lang="nb-NO"/>
              <a:pPr lvl="0"/>
              <a:t>21.01.2016</a:t>
            </a:fld>
            <a:endParaRPr lang="nb-NO"/>
          </a:p>
        </p:txBody>
      </p:sp>
      <p:sp>
        <p:nvSpPr>
          <p:cNvPr id="4" name="Plassholder for bunntekst 3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nb-NO"/>
          </a:p>
        </p:txBody>
      </p:sp>
      <p:sp>
        <p:nvSpPr>
          <p:cNvPr id="5" name="Plassholder for lysbildenummer 4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08829B4-7F28-4C9C-9B4D-9C1938C0AFA9}" type="slidenum"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9263075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864F3B2-C702-492D-BE21-1C0DA9F54119}" type="datetime1">
              <a:rPr lang="nb-NO"/>
              <a:pPr lvl="0"/>
              <a:t>21.01.2016</a:t>
            </a:fld>
            <a:endParaRPr lang="nb-NO"/>
          </a:p>
        </p:txBody>
      </p:sp>
      <p:sp>
        <p:nvSpPr>
          <p:cNvPr id="3" name="Plassholder for bunntekst 2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nb-NO"/>
          </a:p>
        </p:txBody>
      </p:sp>
      <p:sp>
        <p:nvSpPr>
          <p:cNvPr id="4" name="Plassholder for lysbildenummer 3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8140958-8148-45B2-87CE-6318D263CC96}" type="slidenum"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1816498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 txBox="1">
            <a:spLocks noGrp="1"/>
          </p:cNvSpPr>
          <p:nvPr>
            <p:ph type="title"/>
          </p:nvPr>
        </p:nvSpPr>
        <p:spPr>
          <a:xfrm>
            <a:off x="457200" y="273048"/>
            <a:ext cx="3008311" cy="1162046"/>
          </a:xfrm>
        </p:spPr>
        <p:txBody>
          <a:bodyPr anchor="b" anchorCtr="0"/>
          <a:lstStyle>
            <a:lvl1pPr algn="l">
              <a:defRPr sz="2000" b="1"/>
            </a:lvl1pPr>
          </a:lstStyle>
          <a:p>
            <a:pPr lvl="0"/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 txBox="1">
            <a:spLocks noGrp="1"/>
          </p:cNvSpPr>
          <p:nvPr>
            <p:ph idx="1"/>
          </p:nvPr>
        </p:nvSpPr>
        <p:spPr>
          <a:xfrm>
            <a:off x="3575047" y="273048"/>
            <a:ext cx="5111752" cy="585311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tekst 3"/>
          <p:cNvSpPr txBox="1">
            <a:spLocks noGrp="1"/>
          </p:cNvSpPr>
          <p:nvPr>
            <p:ph type="body" idx="2"/>
          </p:nvPr>
        </p:nvSpPr>
        <p:spPr>
          <a:xfrm>
            <a:off x="457200" y="1435095"/>
            <a:ext cx="3008311" cy="4691064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400"/>
            </a:lvl1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93DB168-4F62-434F-B1F1-5B0A791A2A6E}" type="datetime1">
              <a:rPr lang="nb-NO"/>
              <a:pPr lvl="0"/>
              <a:t>21.01.2016</a:t>
            </a:fld>
            <a:endParaRPr lang="nb-NO"/>
          </a:p>
        </p:txBody>
      </p:sp>
      <p:sp>
        <p:nvSpPr>
          <p:cNvPr id="6" name="Plassholder for bunntekst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nb-NO"/>
          </a:p>
        </p:txBody>
      </p:sp>
      <p:sp>
        <p:nvSpPr>
          <p:cNvPr id="7" name="Plassholder for lysbildenumm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8085544-EA59-47D6-AA8E-B8D571CC6517}" type="slidenum"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7031891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5"/>
          </a:xfrm>
        </p:spPr>
        <p:txBody>
          <a:bodyPr anchor="b" anchorCtr="0"/>
          <a:lstStyle>
            <a:lvl1pPr algn="l">
              <a:defRPr sz="2000" b="1"/>
            </a:lvl1pPr>
          </a:lstStyle>
          <a:p>
            <a:pPr lvl="0"/>
            <a:r>
              <a:rPr lang="nb-NO"/>
              <a:t>Klikk for å redigere tittelstil</a:t>
            </a:r>
          </a:p>
        </p:txBody>
      </p:sp>
      <p:sp>
        <p:nvSpPr>
          <p:cNvPr id="3" name="Plassholder for bilde 2"/>
          <p:cNvSpPr txBox="1">
            <a:spLocks noGrp="1"/>
          </p:cNvSpPr>
          <p:nvPr>
            <p:ph type="pic" idx="1"/>
          </p:nvPr>
        </p:nvSpPr>
        <p:spPr>
          <a:xfrm>
            <a:off x="1792288" y="612776"/>
            <a:ext cx="5486400" cy="41148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nb-NO"/>
              <a:t>Klikk ikonet for å legge til et bilde</a:t>
            </a:r>
          </a:p>
        </p:txBody>
      </p:sp>
      <p:sp>
        <p:nvSpPr>
          <p:cNvPr id="4" name="Plassholder for tekst 3"/>
          <p:cNvSpPr txBox="1">
            <a:spLocks noGrp="1"/>
          </p:cNvSpPr>
          <p:nvPr>
            <p:ph type="body" idx="2"/>
          </p:nvPr>
        </p:nvSpPr>
        <p:spPr>
          <a:xfrm>
            <a:off x="1792288" y="5367335"/>
            <a:ext cx="5486400" cy="804864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400"/>
            </a:lvl1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078B6D3-C249-4AF9-99CA-DC8C9F8A0C0A}" type="datetime1">
              <a:rPr lang="nb-NO"/>
              <a:pPr lvl="0"/>
              <a:t>21.01.2016</a:t>
            </a:fld>
            <a:endParaRPr lang="nb-NO"/>
          </a:p>
        </p:txBody>
      </p:sp>
      <p:sp>
        <p:nvSpPr>
          <p:cNvPr id="6" name="Plassholder for bunntekst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nb-NO"/>
          </a:p>
        </p:txBody>
      </p:sp>
      <p:sp>
        <p:nvSpPr>
          <p:cNvPr id="7" name="Plassholder for lysbildenumm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10A939C-0BA8-4998-80E7-825FD23DDA7C}" type="slidenum"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0637970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 txBox="1">
            <a:spLocks noGrp="1"/>
          </p:cNvSpPr>
          <p:nvPr>
            <p:ph type="title"/>
          </p:nvPr>
        </p:nvSpPr>
        <p:spPr>
          <a:xfrm>
            <a:off x="457200" y="27464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/>
          <a:lstStyle/>
          <a:p>
            <a:pPr lvl="0"/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5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 txBox="1">
            <a:spLocks noGrp="1"/>
          </p:cNvSpPr>
          <p:nvPr>
            <p:ph type="dt" sz="half" idx="2"/>
          </p:nvPr>
        </p:nvSpPr>
        <p:spPr>
          <a:xfrm>
            <a:off x="457200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/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nb-NO" sz="1200" b="0" i="0" u="none" strike="noStrike" kern="1200" cap="none" spc="0" baseline="0">
                <a:solidFill>
                  <a:srgbClr val="404040"/>
                </a:solidFill>
                <a:uFillTx/>
                <a:latin typeface="Calibri"/>
              </a:defRPr>
            </a:lvl1pPr>
          </a:lstStyle>
          <a:p>
            <a:pPr lvl="0"/>
            <a:fld id="{6C5AF694-D4D0-4D73-9180-F2B10C235320}" type="datetime1">
              <a:rPr lang="nb-NO"/>
              <a:pPr lvl="0"/>
              <a:t>21.01.2016</a:t>
            </a:fld>
            <a:endParaRPr lang="nb-NO"/>
          </a:p>
        </p:txBody>
      </p:sp>
      <p:sp>
        <p:nvSpPr>
          <p:cNvPr id="5" name="Plassholder for bunntekst 4"/>
          <p:cNvSpPr txBox="1">
            <a:spLocks noGrp="1"/>
          </p:cNvSpPr>
          <p:nvPr>
            <p:ph type="ftr" sz="quarter" idx="3"/>
          </p:nvPr>
        </p:nvSpPr>
        <p:spPr>
          <a:xfrm>
            <a:off x="3124203" y="6356351"/>
            <a:ext cx="2895603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/>
          <a:lstStyle>
            <a:lvl1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nb-NO" sz="1200" b="0" i="0" u="none" strike="noStrike" kern="1200" cap="none" spc="0" baseline="0">
                <a:solidFill>
                  <a:srgbClr val="404040"/>
                </a:solidFill>
                <a:uFillTx/>
                <a:latin typeface="Calibri"/>
              </a:defRPr>
            </a:lvl1pPr>
          </a:lstStyle>
          <a:p>
            <a:pPr lvl="0"/>
            <a:endParaRPr lang="nb-NO"/>
          </a:p>
        </p:txBody>
      </p:sp>
      <p:sp>
        <p:nvSpPr>
          <p:cNvPr id="6" name="Plassholder for lysbildenummer 5"/>
          <p:cNvSpPr txBox="1">
            <a:spLocks noGrp="1"/>
          </p:cNvSpPr>
          <p:nvPr>
            <p:ph type="sldNum" sz="quarter" idx="4"/>
          </p:nvPr>
        </p:nvSpPr>
        <p:spPr>
          <a:xfrm>
            <a:off x="6553203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/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nb-NO" sz="1200" b="0" i="0" u="none" strike="noStrike" kern="1200" cap="none" spc="0" baseline="0">
                <a:solidFill>
                  <a:srgbClr val="404040"/>
                </a:solidFill>
                <a:uFillTx/>
                <a:latin typeface="Calibri"/>
              </a:defRPr>
            </a:lvl1pPr>
          </a:lstStyle>
          <a:p>
            <a:pPr lvl="0"/>
            <a:fld id="{586D9F00-57B6-4576-87F1-541EEA9A2555}" type="slidenum">
              <a:t>‹#›</a:t>
            </a:fld>
            <a:endParaRPr lang="nb-N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xStyles>
    <p:titleStyle>
      <a:lvl1pPr marL="0" marR="0" lvl="0" indent="0" algn="ctr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None/>
        <a:tabLst/>
        <a:defRPr lang="nb-NO" sz="4400" b="0" i="0" u="none" strike="noStrike" kern="1200" cap="none" spc="0" baseline="0">
          <a:solidFill>
            <a:srgbClr val="404040"/>
          </a:solidFill>
          <a:uFillTx/>
          <a:latin typeface="Calibri"/>
        </a:defRPr>
      </a:lvl1pPr>
    </p:titleStyle>
    <p:bodyStyle>
      <a:lvl1pPr marL="342900" marR="0" lvl="0" indent="-342900" algn="l" defTabSz="914400" rtl="0" fontAlgn="auto" hangingPunct="1">
        <a:lnSpc>
          <a:spcPct val="100000"/>
        </a:lnSpc>
        <a:spcBef>
          <a:spcPts val="800"/>
        </a:spcBef>
        <a:spcAft>
          <a:spcPts val="0"/>
        </a:spcAft>
        <a:buSzPct val="100000"/>
        <a:buFont typeface="Arial" pitchFamily="34"/>
        <a:buChar char="•"/>
        <a:tabLst/>
        <a:defRPr lang="nb-NO" sz="3200" b="0" i="0" u="none" strike="noStrike" kern="1200" cap="none" spc="0" baseline="0">
          <a:solidFill>
            <a:srgbClr val="404040"/>
          </a:solidFill>
          <a:uFillTx/>
          <a:latin typeface="Calibri"/>
        </a:defRPr>
      </a:lvl1pPr>
      <a:lvl2pPr marL="742950" marR="0" lvl="1" indent="-285750" algn="l" defTabSz="914400" rtl="0" fontAlgn="auto" hangingPunct="1">
        <a:lnSpc>
          <a:spcPct val="100000"/>
        </a:lnSpc>
        <a:spcBef>
          <a:spcPts val="700"/>
        </a:spcBef>
        <a:spcAft>
          <a:spcPts val="0"/>
        </a:spcAft>
        <a:buSzPct val="100000"/>
        <a:buFont typeface="Arial" pitchFamily="34"/>
        <a:buChar char="–"/>
        <a:tabLst/>
        <a:defRPr lang="nb-NO" sz="2800" b="0" i="0" u="none" strike="noStrike" kern="1200" cap="none" spc="0" baseline="0">
          <a:solidFill>
            <a:srgbClr val="404040"/>
          </a:solidFill>
          <a:uFillTx/>
          <a:latin typeface="Calibri"/>
        </a:defRPr>
      </a:lvl2pPr>
      <a:lvl3pPr marL="1143000" marR="0" lvl="2" indent="-228600" algn="l" defTabSz="914400" rtl="0" fontAlgn="auto" hangingPunct="1">
        <a:lnSpc>
          <a:spcPct val="100000"/>
        </a:lnSpc>
        <a:spcBef>
          <a:spcPts val="600"/>
        </a:spcBef>
        <a:spcAft>
          <a:spcPts val="0"/>
        </a:spcAft>
        <a:buSzPct val="100000"/>
        <a:buFont typeface="Arial" pitchFamily="34"/>
        <a:buChar char="•"/>
        <a:tabLst/>
        <a:defRPr lang="nb-NO" sz="2400" b="0" i="0" u="none" strike="noStrike" kern="1200" cap="none" spc="0" baseline="0">
          <a:solidFill>
            <a:srgbClr val="404040"/>
          </a:solidFill>
          <a:uFillTx/>
          <a:latin typeface="Calibri"/>
        </a:defRPr>
      </a:lvl3pPr>
      <a:lvl4pPr marL="1600200" marR="0" lvl="3" indent="-228600" algn="l" defTabSz="914400" rtl="0" fontAlgn="auto" hangingPunct="1">
        <a:lnSpc>
          <a:spcPct val="10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–"/>
        <a:tabLst/>
        <a:defRPr lang="nb-NO" sz="2000" b="0" i="0" u="none" strike="noStrike" kern="1200" cap="none" spc="0" baseline="0">
          <a:solidFill>
            <a:srgbClr val="404040"/>
          </a:solidFill>
          <a:uFillTx/>
          <a:latin typeface="Calibri"/>
        </a:defRPr>
      </a:lvl4pPr>
      <a:lvl5pPr marL="2057400" marR="0" lvl="4" indent="-228600" algn="l" defTabSz="914400" rtl="0" fontAlgn="auto" hangingPunct="1">
        <a:lnSpc>
          <a:spcPct val="100000"/>
        </a:lnSpc>
        <a:spcBef>
          <a:spcPts val="500"/>
        </a:spcBef>
        <a:spcAft>
          <a:spcPts val="0"/>
        </a:spcAft>
        <a:buSzPct val="100000"/>
        <a:buFont typeface="Arial" pitchFamily="34"/>
        <a:buChar char="»"/>
        <a:tabLst/>
        <a:defRPr lang="nb-NO" sz="2000" b="0" i="0" u="none" strike="noStrike" kern="1200" cap="none" spc="0" baseline="0">
          <a:solidFill>
            <a:srgbClr val="404040"/>
          </a:solidFill>
          <a:uFillTx/>
          <a:latin typeface="Calibri"/>
        </a:defRPr>
      </a:lvl5pPr>
    </p:bodyStyle>
    <p:otherStyle/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9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 txBox="1">
            <a:spLocks noGrp="1"/>
          </p:cNvSpPr>
          <p:nvPr>
            <p:ph type="title"/>
          </p:nvPr>
        </p:nvSpPr>
        <p:spPr/>
        <p:txBody>
          <a:bodyPr anchorCtr="1"/>
          <a:lstStyle/>
          <a:p>
            <a:pPr lvl="0"/>
            <a:r>
              <a:rPr lang="nb-NO" sz="3200"/>
              <a:t>Kapittel 4 Skriv!</a:t>
            </a:r>
          </a:p>
        </p:txBody>
      </p:sp>
      <p:pic>
        <p:nvPicPr>
          <p:cNvPr id="3" name="Plassholder for bilde 4"/>
          <p:cNvPicPr>
            <a:picLocks noGrp="1" noChangeAspect="1"/>
          </p:cNvPicPr>
          <p:nvPr>
            <p:ph type="pic" idx="1"/>
          </p:nvPr>
        </p:nvPicPr>
        <p:blipFill>
          <a:blip r:embed="rId2"/>
          <a:srcRect t="23591" b="23591"/>
          <a:stretch>
            <a:fillRect/>
          </a:stretch>
        </p:blipFill>
        <p:spPr/>
      </p:pic>
      <p:sp>
        <p:nvSpPr>
          <p:cNvPr id="4" name="Plassholder for tekst 3"/>
          <p:cNvSpPr txBox="1">
            <a:spLocks noGrp="1"/>
          </p:cNvSpPr>
          <p:nvPr>
            <p:ph type="body" idx="2"/>
          </p:nvPr>
        </p:nvSpPr>
        <p:spPr>
          <a:xfrm>
            <a:off x="1763685" y="5301206"/>
            <a:ext cx="5486400" cy="732855"/>
          </a:xfrm>
        </p:spPr>
        <p:txBody>
          <a:bodyPr anchorCtr="1"/>
          <a:lstStyle/>
          <a:p>
            <a:pPr lvl="0" algn="ctr"/>
            <a:r>
              <a:rPr lang="nb-NO" sz="3200"/>
              <a:t>Skriveprosessen</a:t>
            </a:r>
          </a:p>
        </p:txBody>
      </p:sp>
      <p:sp>
        <p:nvSpPr>
          <p:cNvPr id="5" name="TekstSylinder 4"/>
          <p:cNvSpPr txBox="1"/>
          <p:nvPr/>
        </p:nvSpPr>
        <p:spPr>
          <a:xfrm>
            <a:off x="6019800" y="4727576"/>
            <a:ext cx="152400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700" dirty="0" err="1"/>
              <a:t>Photodisc</a:t>
            </a:r>
            <a:r>
              <a:rPr lang="nb-NO" sz="700" dirty="0"/>
              <a:t>/</a:t>
            </a:r>
            <a:r>
              <a:rPr lang="nb-NO" sz="700" dirty="0" err="1"/>
              <a:t>Rayman</a:t>
            </a:r>
            <a:r>
              <a:rPr lang="nb-NO" sz="700" dirty="0"/>
              <a:t>/</a:t>
            </a:r>
            <a:r>
              <a:rPr lang="nb-NO" sz="700" dirty="0" err="1"/>
              <a:t>Getty</a:t>
            </a:r>
            <a:r>
              <a:rPr lang="nb-NO" sz="700" dirty="0"/>
              <a:t> Images</a:t>
            </a:r>
            <a:endParaRPr lang="nb-NO" sz="7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sz="4000"/>
              <a:t>Skrivetips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Les mye</a:t>
            </a:r>
          </a:p>
        </p:txBody>
      </p:sp>
      <p:pic>
        <p:nvPicPr>
          <p:cNvPr id="4" name="Picture 3" descr="flickr-281194868-medium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68602" y="2731770"/>
            <a:ext cx="5476871" cy="333374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958848" y="1879604"/>
            <a:ext cx="7345366" cy="3931920"/>
          </a:xfrm>
        </p:spPr>
        <p:txBody>
          <a:bodyPr/>
          <a:lstStyle/>
          <a:p>
            <a:pPr lvl="0"/>
            <a:r>
              <a:rPr lang="en-US"/>
              <a:t>Forstå instruksjonsverbene</a:t>
            </a:r>
          </a:p>
          <a:p>
            <a:pPr lvl="0"/>
            <a:r>
              <a:rPr lang="en-US"/>
              <a:t>Bruk ordbok</a:t>
            </a:r>
          </a:p>
          <a:p>
            <a:pPr lvl="0"/>
            <a:r>
              <a:rPr lang="en-US"/>
              <a:t>Unngå upresise ord</a:t>
            </a:r>
          </a:p>
          <a:p>
            <a:pPr lvl="0"/>
            <a:r>
              <a:rPr lang="en-US"/>
              <a:t>Jobb med god tekstbinding</a:t>
            </a:r>
          </a:p>
          <a:p>
            <a:pPr lvl="0"/>
            <a:endParaRPr lang="en-US"/>
          </a:p>
          <a:p>
            <a:pPr marL="0" lvl="0" indent="0" algn="ctr">
              <a:buNone/>
            </a:pPr>
            <a:r>
              <a:rPr lang="en-US"/>
              <a:t>Lykke til med skrivingen!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sz="4000"/>
              <a:t>Skriveroller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/>
        <p:txBody>
          <a:bodyPr anchorCtr="1"/>
          <a:lstStyle/>
          <a:p>
            <a:pPr marL="0" lvl="0" indent="0" algn="ctr">
              <a:buNone/>
            </a:pPr>
            <a:endParaRPr lang="en-US"/>
          </a:p>
          <a:p>
            <a:pPr marL="0" lvl="0" indent="0" algn="ctr">
              <a:buNone/>
            </a:pPr>
            <a:r>
              <a:rPr lang="nb-NO"/>
              <a:t>“Hvis jeg visste hva som var meningen med livet, trengte jeg ikke å skrive. Da kunne jeg bare sitte og vite.” </a:t>
            </a:r>
          </a:p>
          <a:p>
            <a:pPr marL="0" lvl="0" indent="0" algn="ctr">
              <a:buNone/>
            </a:pPr>
            <a:endParaRPr lang="nb-NO" sz="1600"/>
          </a:p>
          <a:p>
            <a:pPr marL="0" lvl="0" indent="0" algn="r">
              <a:buNone/>
            </a:pPr>
            <a:r>
              <a:rPr lang="nb-NO" sz="1600"/>
              <a:t>Erlend Loe</a:t>
            </a:r>
          </a:p>
          <a:p>
            <a:pPr marL="0" lvl="0" indent="0" algn="ctr">
              <a:buNone/>
            </a:pPr>
            <a:r>
              <a:rPr lang="nb-NO"/>
              <a:t> 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nb-NO" sz="4000"/>
              <a:t>Hva er viktig å tenke på når du skal skrive en tekst?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endParaRPr lang="nb-NO"/>
          </a:p>
          <a:p>
            <a:pPr lvl="0"/>
            <a:r>
              <a:rPr lang="nb-NO"/>
              <a:t>Formålet med teksten.</a:t>
            </a:r>
          </a:p>
          <a:p>
            <a:pPr lvl="0"/>
            <a:r>
              <a:rPr lang="nb-NO"/>
              <a:t>Mottakerne av teksten</a:t>
            </a:r>
          </a:p>
          <a:p>
            <a:pPr lvl="0"/>
            <a:r>
              <a:rPr lang="nb-NO"/>
              <a:t>Tilpasse språket til situasjonen</a:t>
            </a:r>
          </a:p>
          <a:p>
            <a:pPr lvl="0"/>
            <a:endParaRPr lang="nb-NO"/>
          </a:p>
        </p:txBody>
      </p:sp>
      <p:pic>
        <p:nvPicPr>
          <p:cNvPr id="4" name="Picture 3" descr="Writing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40437" y="4149080"/>
            <a:ext cx="2592287" cy="186400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sz="4000"/>
              <a:t>Prosessen</a:t>
            </a:r>
          </a:p>
        </p:txBody>
      </p:sp>
      <p:grpSp>
        <p:nvGrpSpPr>
          <p:cNvPr id="3" name="Content Placeholder 3"/>
          <p:cNvGrpSpPr/>
          <p:nvPr/>
        </p:nvGrpSpPr>
        <p:grpSpPr>
          <a:xfrm>
            <a:off x="385163" y="2976417"/>
            <a:ext cx="8516548" cy="1921172"/>
            <a:chOff x="385163" y="2976417"/>
            <a:chExt cx="8516548" cy="1921172"/>
          </a:xfrm>
        </p:grpSpPr>
        <p:sp>
          <p:nvSpPr>
            <p:cNvPr id="4" name="Frihåndsform 3"/>
            <p:cNvSpPr/>
            <p:nvPr/>
          </p:nvSpPr>
          <p:spPr>
            <a:xfrm>
              <a:off x="934617" y="2976417"/>
              <a:ext cx="2197815" cy="1921172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2197819"/>
                <a:gd name="f7" fmla="val 1921170"/>
                <a:gd name="f8" fmla="val 288176"/>
                <a:gd name="f9" fmla="val 1237234"/>
                <a:gd name="f10" fmla="val 960585"/>
                <a:gd name="f11" fmla="val 1632995"/>
                <a:gd name="f12" fmla="+- 0 0 -90"/>
                <a:gd name="f13" fmla="*/ f3 1 2197819"/>
                <a:gd name="f14" fmla="*/ f4 1 1921170"/>
                <a:gd name="f15" fmla="+- f7 0 f5"/>
                <a:gd name="f16" fmla="+- f6 0 f5"/>
                <a:gd name="f17" fmla="*/ f12 f0 1"/>
                <a:gd name="f18" fmla="*/ f16 1 2197819"/>
                <a:gd name="f19" fmla="*/ f15 1 1921170"/>
                <a:gd name="f20" fmla="*/ 0 f16 1"/>
                <a:gd name="f21" fmla="*/ 288176 f15 1"/>
                <a:gd name="f22" fmla="*/ 1237234 f16 1"/>
                <a:gd name="f23" fmla="*/ 0 f15 1"/>
                <a:gd name="f24" fmla="*/ 2197819 f16 1"/>
                <a:gd name="f25" fmla="*/ 960585 f15 1"/>
                <a:gd name="f26" fmla="*/ 1921170 f15 1"/>
                <a:gd name="f27" fmla="*/ 1632995 f15 1"/>
                <a:gd name="f28" fmla="*/ f17 1 f2"/>
                <a:gd name="f29" fmla="*/ f20 1 2197819"/>
                <a:gd name="f30" fmla="*/ f21 1 1921170"/>
                <a:gd name="f31" fmla="*/ f22 1 2197819"/>
                <a:gd name="f32" fmla="*/ f23 1 1921170"/>
                <a:gd name="f33" fmla="*/ f24 1 2197819"/>
                <a:gd name="f34" fmla="*/ f25 1 1921170"/>
                <a:gd name="f35" fmla="*/ f26 1 1921170"/>
                <a:gd name="f36" fmla="*/ f27 1 1921170"/>
                <a:gd name="f37" fmla="*/ f5 1 f18"/>
                <a:gd name="f38" fmla="*/ f6 1 f18"/>
                <a:gd name="f39" fmla="*/ f5 1 f19"/>
                <a:gd name="f40" fmla="*/ f7 1 f19"/>
                <a:gd name="f41" fmla="+- f28 0 f1"/>
                <a:gd name="f42" fmla="*/ f29 1 f18"/>
                <a:gd name="f43" fmla="*/ f30 1 f19"/>
                <a:gd name="f44" fmla="*/ f31 1 f18"/>
                <a:gd name="f45" fmla="*/ f32 1 f19"/>
                <a:gd name="f46" fmla="*/ f33 1 f18"/>
                <a:gd name="f47" fmla="*/ f34 1 f19"/>
                <a:gd name="f48" fmla="*/ f35 1 f19"/>
                <a:gd name="f49" fmla="*/ f36 1 f19"/>
                <a:gd name="f50" fmla="*/ f37 f13 1"/>
                <a:gd name="f51" fmla="*/ f38 f13 1"/>
                <a:gd name="f52" fmla="*/ f40 f14 1"/>
                <a:gd name="f53" fmla="*/ f39 f14 1"/>
                <a:gd name="f54" fmla="*/ f42 f13 1"/>
                <a:gd name="f55" fmla="*/ f43 f14 1"/>
                <a:gd name="f56" fmla="*/ f44 f13 1"/>
                <a:gd name="f57" fmla="*/ f45 f14 1"/>
                <a:gd name="f58" fmla="*/ f46 f13 1"/>
                <a:gd name="f59" fmla="*/ f47 f14 1"/>
                <a:gd name="f60" fmla="*/ f48 f14 1"/>
                <a:gd name="f61" fmla="*/ f49 f14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41">
                  <a:pos x="f54" y="f55"/>
                </a:cxn>
                <a:cxn ang="f41">
                  <a:pos x="f56" y="f55"/>
                </a:cxn>
                <a:cxn ang="f41">
                  <a:pos x="f56" y="f57"/>
                </a:cxn>
                <a:cxn ang="f41">
                  <a:pos x="f58" y="f59"/>
                </a:cxn>
                <a:cxn ang="f41">
                  <a:pos x="f56" y="f60"/>
                </a:cxn>
                <a:cxn ang="f41">
                  <a:pos x="f56" y="f61"/>
                </a:cxn>
                <a:cxn ang="f41">
                  <a:pos x="f54" y="f61"/>
                </a:cxn>
                <a:cxn ang="f41">
                  <a:pos x="f54" y="f55"/>
                </a:cxn>
              </a:cxnLst>
              <a:rect l="f50" t="f53" r="f51" b="f52"/>
              <a:pathLst>
                <a:path w="2197819" h="1921170">
                  <a:moveTo>
                    <a:pt x="f5" y="f8"/>
                  </a:moveTo>
                  <a:lnTo>
                    <a:pt x="f9" y="f8"/>
                  </a:lnTo>
                  <a:lnTo>
                    <a:pt x="f9" y="f5"/>
                  </a:lnTo>
                  <a:lnTo>
                    <a:pt x="f6" y="f10"/>
                  </a:lnTo>
                  <a:lnTo>
                    <a:pt x="f9" y="f7"/>
                  </a:lnTo>
                  <a:lnTo>
                    <a:pt x="f9" y="f11"/>
                  </a:lnTo>
                  <a:lnTo>
                    <a:pt x="f5" y="f11"/>
                  </a:lnTo>
                  <a:lnTo>
                    <a:pt x="f5" y="f8"/>
                  </a:lnTo>
                  <a:close/>
                </a:path>
              </a:pathLst>
            </a:custGeom>
            <a:solidFill>
              <a:srgbClr val="D0D8E8">
                <a:alpha val="90000"/>
              </a:srgbClr>
            </a:solidFill>
            <a:ln w="9528">
              <a:solidFill>
                <a:srgbClr val="CBD3E3">
                  <a:alpha val="90000"/>
                </a:srgbClr>
              </a:solidFill>
              <a:prstDash val="solid"/>
            </a:ln>
          </p:spPr>
          <p:txBody>
            <a:bodyPr vert="horz" wrap="square" lIns="592631" tIns="298972" rIns="598520" bIns="298972" anchor="ctr" anchorCtr="0" compatLnSpc="1"/>
            <a:lstStyle/>
            <a:p>
              <a:pPr marL="171450" marR="0" lvl="1" indent="-171450" algn="l" defTabSz="755651" rtl="0" fontAlgn="auto" hangingPunct="1">
                <a:lnSpc>
                  <a:spcPct val="90000"/>
                </a:lnSpc>
                <a:spcBef>
                  <a:spcPts val="0"/>
                </a:spcBef>
                <a:spcAft>
                  <a:spcPts val="300"/>
                </a:spcAft>
                <a:buSzPct val="100000"/>
                <a:buChar char="•"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en-US" sz="1700" b="0" i="0" u="none" strike="noStrike" kern="1200" cap="none" spc="0" baseline="0">
                  <a:solidFill>
                    <a:srgbClr val="000000"/>
                  </a:solidFill>
                  <a:uFillTx/>
                  <a:latin typeface="Calibri"/>
                </a:rPr>
                <a:t>Situasjon</a:t>
              </a:r>
            </a:p>
            <a:p>
              <a:pPr marL="171450" marR="0" lvl="1" indent="-171450" algn="l" defTabSz="755651" rtl="0" fontAlgn="auto" hangingPunct="1">
                <a:lnSpc>
                  <a:spcPct val="90000"/>
                </a:lnSpc>
                <a:spcBef>
                  <a:spcPts val="0"/>
                </a:spcBef>
                <a:spcAft>
                  <a:spcPts val="300"/>
                </a:spcAft>
                <a:buSzPct val="100000"/>
                <a:buChar char="•"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en-US" sz="1700" b="0" i="0" u="none" strike="noStrike" kern="1200" cap="none" spc="0" baseline="0">
                  <a:solidFill>
                    <a:srgbClr val="000000"/>
                  </a:solidFill>
                  <a:uFillTx/>
                  <a:latin typeface="Calibri"/>
                </a:rPr>
                <a:t>Hvem skal lese?</a:t>
              </a:r>
            </a:p>
          </p:txBody>
        </p:sp>
        <p:sp>
          <p:nvSpPr>
            <p:cNvPr id="5" name="Frihåndsform 4"/>
            <p:cNvSpPr/>
            <p:nvPr/>
          </p:nvSpPr>
          <p:spPr>
            <a:xfrm>
              <a:off x="385163" y="3387541"/>
              <a:ext cx="1098907" cy="1098907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1098909"/>
                <a:gd name="f7" fmla="val 549455"/>
                <a:gd name="f8" fmla="val 245999"/>
                <a:gd name="f9" fmla="val 852911"/>
                <a:gd name="f10" fmla="val 1098910"/>
                <a:gd name="f11" fmla="+- 0 0 -90"/>
                <a:gd name="f12" fmla="*/ f3 1 1098909"/>
                <a:gd name="f13" fmla="*/ f4 1 1098909"/>
                <a:gd name="f14" fmla="+- f6 0 f5"/>
                <a:gd name="f15" fmla="*/ f11 f0 1"/>
                <a:gd name="f16" fmla="*/ f14 1 1098909"/>
                <a:gd name="f17" fmla="*/ 0 f14 1"/>
                <a:gd name="f18" fmla="*/ 549455 f14 1"/>
                <a:gd name="f19" fmla="*/ 1098910 f14 1"/>
                <a:gd name="f20" fmla="*/ f15 1 f2"/>
                <a:gd name="f21" fmla="*/ f17 1 1098909"/>
                <a:gd name="f22" fmla="*/ f18 1 1098909"/>
                <a:gd name="f23" fmla="*/ f19 1 1098909"/>
                <a:gd name="f24" fmla="*/ f5 1 f16"/>
                <a:gd name="f25" fmla="*/ f6 1 f16"/>
                <a:gd name="f26" fmla="+- f20 0 f1"/>
                <a:gd name="f27" fmla="*/ f21 1 f16"/>
                <a:gd name="f28" fmla="*/ f22 1 f16"/>
                <a:gd name="f29" fmla="*/ f23 1 f16"/>
                <a:gd name="f30" fmla="*/ f24 f12 1"/>
                <a:gd name="f31" fmla="*/ f25 f12 1"/>
                <a:gd name="f32" fmla="*/ f25 f13 1"/>
                <a:gd name="f33" fmla="*/ f24 f13 1"/>
                <a:gd name="f34" fmla="*/ f27 f12 1"/>
                <a:gd name="f35" fmla="*/ f28 f13 1"/>
                <a:gd name="f36" fmla="*/ f28 f12 1"/>
                <a:gd name="f37" fmla="*/ f27 f13 1"/>
                <a:gd name="f38" fmla="*/ f29 f12 1"/>
                <a:gd name="f39" fmla="*/ f29 f13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26">
                  <a:pos x="f34" y="f35"/>
                </a:cxn>
                <a:cxn ang="f26">
                  <a:pos x="f36" y="f37"/>
                </a:cxn>
                <a:cxn ang="f26">
                  <a:pos x="f38" y="f35"/>
                </a:cxn>
                <a:cxn ang="f26">
                  <a:pos x="f36" y="f39"/>
                </a:cxn>
                <a:cxn ang="f26">
                  <a:pos x="f34" y="f35"/>
                </a:cxn>
              </a:cxnLst>
              <a:rect l="f30" t="f33" r="f31" b="f32"/>
              <a:pathLst>
                <a:path w="1098909" h="1098909">
                  <a:moveTo>
                    <a:pt x="f5" y="f7"/>
                  </a:moveTo>
                  <a:cubicBezTo>
                    <a:pt x="f5" y="f8"/>
                    <a:pt x="f8" y="f5"/>
                    <a:pt x="f7" y="f5"/>
                  </a:cubicBezTo>
                  <a:cubicBezTo>
                    <a:pt x="f9" y="f5"/>
                    <a:pt x="f10" y="f8"/>
                    <a:pt x="f10" y="f7"/>
                  </a:cubicBezTo>
                  <a:cubicBezTo>
                    <a:pt x="f10" y="f9"/>
                    <a:pt x="f9" y="f10"/>
                    <a:pt x="f7" y="f10"/>
                  </a:cubicBezTo>
                  <a:cubicBezTo>
                    <a:pt x="f8" y="f10"/>
                    <a:pt x="f5" y="f9"/>
                    <a:pt x="f5" y="f7"/>
                  </a:cubicBezTo>
                  <a:close/>
                </a:path>
              </a:pathLst>
            </a:custGeom>
            <a:gradFill>
              <a:gsLst>
                <a:gs pos="0">
                  <a:srgbClr val="2C5D98"/>
                </a:gs>
                <a:gs pos="100000">
                  <a:srgbClr val="3C7BC7"/>
                </a:gs>
              </a:gsLst>
              <a:lin ang="16200000"/>
            </a:gradFill>
            <a:ln>
              <a:noFill/>
              <a:prstDash val="solid"/>
            </a:ln>
            <a:effectLst>
              <a:outerShdw dist="22997" dir="5400000" algn="tl">
                <a:srgbClr val="000000">
                  <a:alpha val="35000"/>
                </a:srgbClr>
              </a:outerShdw>
            </a:effectLst>
          </p:spPr>
          <p:txBody>
            <a:bodyPr vert="horz" wrap="square" lIns="169822" tIns="169822" rIns="169822" bIns="169822" anchor="ctr" anchorCtr="1" compatLnSpc="1"/>
            <a:lstStyle/>
            <a:p>
              <a:pPr marL="0" marR="0" lvl="0" indent="0" algn="ctr" defTabSz="622304" rtl="0" fontAlgn="auto" hangingPunct="1">
                <a:lnSpc>
                  <a:spcPct val="90000"/>
                </a:lnSpc>
                <a:spcBef>
                  <a:spcPts val="0"/>
                </a:spcBef>
                <a:spcAft>
                  <a:spcPts val="60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en-US" sz="1400" b="0" i="0" u="none" strike="noStrike" kern="1200" cap="none" spc="0" baseline="0">
                  <a:solidFill>
                    <a:srgbClr val="FFFFFF"/>
                  </a:solidFill>
                  <a:uFillTx/>
                  <a:latin typeface="Calibri"/>
                </a:rPr>
                <a:t>Form	</a:t>
              </a:r>
            </a:p>
          </p:txBody>
        </p:sp>
        <p:sp>
          <p:nvSpPr>
            <p:cNvPr id="6" name="Frihåndsform 5"/>
            <p:cNvSpPr/>
            <p:nvPr/>
          </p:nvSpPr>
          <p:spPr>
            <a:xfrm>
              <a:off x="3819256" y="2976417"/>
              <a:ext cx="2197815" cy="1921172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2197819"/>
                <a:gd name="f7" fmla="val 1921170"/>
                <a:gd name="f8" fmla="val 288176"/>
                <a:gd name="f9" fmla="val 1237234"/>
                <a:gd name="f10" fmla="val 960585"/>
                <a:gd name="f11" fmla="val 1632995"/>
                <a:gd name="f12" fmla="+- 0 0 -90"/>
                <a:gd name="f13" fmla="*/ f3 1 2197819"/>
                <a:gd name="f14" fmla="*/ f4 1 1921170"/>
                <a:gd name="f15" fmla="+- f7 0 f5"/>
                <a:gd name="f16" fmla="+- f6 0 f5"/>
                <a:gd name="f17" fmla="*/ f12 f0 1"/>
                <a:gd name="f18" fmla="*/ f16 1 2197819"/>
                <a:gd name="f19" fmla="*/ f15 1 1921170"/>
                <a:gd name="f20" fmla="*/ 0 f16 1"/>
                <a:gd name="f21" fmla="*/ 288176 f15 1"/>
                <a:gd name="f22" fmla="*/ 1237234 f16 1"/>
                <a:gd name="f23" fmla="*/ 0 f15 1"/>
                <a:gd name="f24" fmla="*/ 2197819 f16 1"/>
                <a:gd name="f25" fmla="*/ 960585 f15 1"/>
                <a:gd name="f26" fmla="*/ 1921170 f15 1"/>
                <a:gd name="f27" fmla="*/ 1632995 f15 1"/>
                <a:gd name="f28" fmla="*/ f17 1 f2"/>
                <a:gd name="f29" fmla="*/ f20 1 2197819"/>
                <a:gd name="f30" fmla="*/ f21 1 1921170"/>
                <a:gd name="f31" fmla="*/ f22 1 2197819"/>
                <a:gd name="f32" fmla="*/ f23 1 1921170"/>
                <a:gd name="f33" fmla="*/ f24 1 2197819"/>
                <a:gd name="f34" fmla="*/ f25 1 1921170"/>
                <a:gd name="f35" fmla="*/ f26 1 1921170"/>
                <a:gd name="f36" fmla="*/ f27 1 1921170"/>
                <a:gd name="f37" fmla="*/ f5 1 f18"/>
                <a:gd name="f38" fmla="*/ f6 1 f18"/>
                <a:gd name="f39" fmla="*/ f5 1 f19"/>
                <a:gd name="f40" fmla="*/ f7 1 f19"/>
                <a:gd name="f41" fmla="+- f28 0 f1"/>
                <a:gd name="f42" fmla="*/ f29 1 f18"/>
                <a:gd name="f43" fmla="*/ f30 1 f19"/>
                <a:gd name="f44" fmla="*/ f31 1 f18"/>
                <a:gd name="f45" fmla="*/ f32 1 f19"/>
                <a:gd name="f46" fmla="*/ f33 1 f18"/>
                <a:gd name="f47" fmla="*/ f34 1 f19"/>
                <a:gd name="f48" fmla="*/ f35 1 f19"/>
                <a:gd name="f49" fmla="*/ f36 1 f19"/>
                <a:gd name="f50" fmla="*/ f37 f13 1"/>
                <a:gd name="f51" fmla="*/ f38 f13 1"/>
                <a:gd name="f52" fmla="*/ f40 f14 1"/>
                <a:gd name="f53" fmla="*/ f39 f14 1"/>
                <a:gd name="f54" fmla="*/ f42 f13 1"/>
                <a:gd name="f55" fmla="*/ f43 f14 1"/>
                <a:gd name="f56" fmla="*/ f44 f13 1"/>
                <a:gd name="f57" fmla="*/ f45 f14 1"/>
                <a:gd name="f58" fmla="*/ f46 f13 1"/>
                <a:gd name="f59" fmla="*/ f47 f14 1"/>
                <a:gd name="f60" fmla="*/ f48 f14 1"/>
                <a:gd name="f61" fmla="*/ f49 f14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41">
                  <a:pos x="f54" y="f55"/>
                </a:cxn>
                <a:cxn ang="f41">
                  <a:pos x="f56" y="f55"/>
                </a:cxn>
                <a:cxn ang="f41">
                  <a:pos x="f56" y="f57"/>
                </a:cxn>
                <a:cxn ang="f41">
                  <a:pos x="f58" y="f59"/>
                </a:cxn>
                <a:cxn ang="f41">
                  <a:pos x="f56" y="f60"/>
                </a:cxn>
                <a:cxn ang="f41">
                  <a:pos x="f56" y="f61"/>
                </a:cxn>
                <a:cxn ang="f41">
                  <a:pos x="f54" y="f61"/>
                </a:cxn>
                <a:cxn ang="f41">
                  <a:pos x="f54" y="f55"/>
                </a:cxn>
              </a:cxnLst>
              <a:rect l="f50" t="f53" r="f51" b="f52"/>
              <a:pathLst>
                <a:path w="2197819" h="1921170">
                  <a:moveTo>
                    <a:pt x="f5" y="f8"/>
                  </a:moveTo>
                  <a:lnTo>
                    <a:pt x="f9" y="f8"/>
                  </a:lnTo>
                  <a:lnTo>
                    <a:pt x="f9" y="f5"/>
                  </a:lnTo>
                  <a:lnTo>
                    <a:pt x="f6" y="f10"/>
                  </a:lnTo>
                  <a:lnTo>
                    <a:pt x="f9" y="f7"/>
                  </a:lnTo>
                  <a:lnTo>
                    <a:pt x="f9" y="f11"/>
                  </a:lnTo>
                  <a:lnTo>
                    <a:pt x="f5" y="f11"/>
                  </a:lnTo>
                  <a:lnTo>
                    <a:pt x="f5" y="f8"/>
                  </a:lnTo>
                  <a:close/>
                </a:path>
              </a:pathLst>
            </a:custGeom>
            <a:solidFill>
              <a:srgbClr val="D0D8E8">
                <a:alpha val="90000"/>
              </a:srgbClr>
            </a:solidFill>
            <a:ln w="9528">
              <a:solidFill>
                <a:srgbClr val="CBD3E3">
                  <a:alpha val="90000"/>
                </a:srgbClr>
              </a:solidFill>
              <a:prstDash val="solid"/>
            </a:ln>
          </p:spPr>
          <p:txBody>
            <a:bodyPr vert="horz" wrap="square" lIns="592631" tIns="298972" rIns="598520" bIns="298972" anchor="ctr" anchorCtr="0" compatLnSpc="1"/>
            <a:lstStyle/>
            <a:p>
              <a:pPr marL="171450" marR="0" lvl="1" indent="-171450" algn="l" defTabSz="755651" rtl="0" fontAlgn="auto" hangingPunct="1">
                <a:lnSpc>
                  <a:spcPct val="90000"/>
                </a:lnSpc>
                <a:spcBef>
                  <a:spcPts val="0"/>
                </a:spcBef>
                <a:spcAft>
                  <a:spcPts val="300"/>
                </a:spcAft>
                <a:buSzPct val="100000"/>
                <a:buChar char="•"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en-US" sz="1700" b="0" i="0" u="none" strike="noStrike" kern="1200" cap="none" spc="0" baseline="0">
                  <a:solidFill>
                    <a:srgbClr val="000000"/>
                  </a:solidFill>
                  <a:uFillTx/>
                  <a:latin typeface="Calibri"/>
                </a:rPr>
                <a:t>Skrive-handling</a:t>
              </a:r>
            </a:p>
            <a:p>
              <a:pPr marL="171450" marR="0" lvl="1" indent="-171450" algn="l" defTabSz="755651" rtl="0" fontAlgn="auto" hangingPunct="1">
                <a:lnSpc>
                  <a:spcPct val="90000"/>
                </a:lnSpc>
                <a:spcBef>
                  <a:spcPts val="0"/>
                </a:spcBef>
                <a:spcAft>
                  <a:spcPts val="300"/>
                </a:spcAft>
                <a:buSzPct val="100000"/>
                <a:buChar char="•"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en-US" sz="17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endParaRPr>
            </a:p>
          </p:txBody>
        </p:sp>
        <p:sp>
          <p:nvSpPr>
            <p:cNvPr id="7" name="Frihåndsform 6"/>
            <p:cNvSpPr/>
            <p:nvPr/>
          </p:nvSpPr>
          <p:spPr>
            <a:xfrm>
              <a:off x="3269802" y="3387541"/>
              <a:ext cx="1098907" cy="1098907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1098909"/>
                <a:gd name="f7" fmla="val 549455"/>
                <a:gd name="f8" fmla="val 245999"/>
                <a:gd name="f9" fmla="val 852911"/>
                <a:gd name="f10" fmla="val 1098910"/>
                <a:gd name="f11" fmla="+- 0 0 -90"/>
                <a:gd name="f12" fmla="*/ f3 1 1098909"/>
                <a:gd name="f13" fmla="*/ f4 1 1098909"/>
                <a:gd name="f14" fmla="+- f6 0 f5"/>
                <a:gd name="f15" fmla="*/ f11 f0 1"/>
                <a:gd name="f16" fmla="*/ f14 1 1098909"/>
                <a:gd name="f17" fmla="*/ 0 f14 1"/>
                <a:gd name="f18" fmla="*/ 549455 f14 1"/>
                <a:gd name="f19" fmla="*/ 1098910 f14 1"/>
                <a:gd name="f20" fmla="*/ f15 1 f2"/>
                <a:gd name="f21" fmla="*/ f17 1 1098909"/>
                <a:gd name="f22" fmla="*/ f18 1 1098909"/>
                <a:gd name="f23" fmla="*/ f19 1 1098909"/>
                <a:gd name="f24" fmla="*/ f5 1 f16"/>
                <a:gd name="f25" fmla="*/ f6 1 f16"/>
                <a:gd name="f26" fmla="+- f20 0 f1"/>
                <a:gd name="f27" fmla="*/ f21 1 f16"/>
                <a:gd name="f28" fmla="*/ f22 1 f16"/>
                <a:gd name="f29" fmla="*/ f23 1 f16"/>
                <a:gd name="f30" fmla="*/ f24 f12 1"/>
                <a:gd name="f31" fmla="*/ f25 f12 1"/>
                <a:gd name="f32" fmla="*/ f25 f13 1"/>
                <a:gd name="f33" fmla="*/ f24 f13 1"/>
                <a:gd name="f34" fmla="*/ f27 f12 1"/>
                <a:gd name="f35" fmla="*/ f28 f13 1"/>
                <a:gd name="f36" fmla="*/ f28 f12 1"/>
                <a:gd name="f37" fmla="*/ f27 f13 1"/>
                <a:gd name="f38" fmla="*/ f29 f12 1"/>
                <a:gd name="f39" fmla="*/ f29 f13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26">
                  <a:pos x="f34" y="f35"/>
                </a:cxn>
                <a:cxn ang="f26">
                  <a:pos x="f36" y="f37"/>
                </a:cxn>
                <a:cxn ang="f26">
                  <a:pos x="f38" y="f35"/>
                </a:cxn>
                <a:cxn ang="f26">
                  <a:pos x="f36" y="f39"/>
                </a:cxn>
                <a:cxn ang="f26">
                  <a:pos x="f34" y="f35"/>
                </a:cxn>
              </a:cxnLst>
              <a:rect l="f30" t="f33" r="f31" b="f32"/>
              <a:pathLst>
                <a:path w="1098909" h="1098909">
                  <a:moveTo>
                    <a:pt x="f5" y="f7"/>
                  </a:moveTo>
                  <a:cubicBezTo>
                    <a:pt x="f5" y="f8"/>
                    <a:pt x="f8" y="f5"/>
                    <a:pt x="f7" y="f5"/>
                  </a:cubicBezTo>
                  <a:cubicBezTo>
                    <a:pt x="f9" y="f5"/>
                    <a:pt x="f10" y="f8"/>
                    <a:pt x="f10" y="f7"/>
                  </a:cubicBezTo>
                  <a:cubicBezTo>
                    <a:pt x="f10" y="f9"/>
                    <a:pt x="f9" y="f10"/>
                    <a:pt x="f7" y="f10"/>
                  </a:cubicBezTo>
                  <a:cubicBezTo>
                    <a:pt x="f8" y="f10"/>
                    <a:pt x="f5" y="f9"/>
                    <a:pt x="f5" y="f7"/>
                  </a:cubicBezTo>
                  <a:close/>
                </a:path>
              </a:pathLst>
            </a:custGeom>
            <a:gradFill>
              <a:gsLst>
                <a:gs pos="0">
                  <a:srgbClr val="2C5D98"/>
                </a:gs>
                <a:gs pos="100000">
                  <a:srgbClr val="3C7BC7"/>
                </a:gs>
              </a:gsLst>
              <a:lin ang="16200000"/>
            </a:gradFill>
            <a:ln>
              <a:noFill/>
              <a:prstDash val="solid"/>
            </a:ln>
            <a:effectLst>
              <a:outerShdw dist="22997" dir="5400000" algn="tl">
                <a:srgbClr val="000000">
                  <a:alpha val="35000"/>
                </a:srgbClr>
              </a:outerShdw>
            </a:effectLst>
          </p:spPr>
          <p:txBody>
            <a:bodyPr vert="horz" wrap="square" lIns="169822" tIns="169822" rIns="169822" bIns="169822" anchor="ctr" anchorCtr="1" compatLnSpc="1"/>
            <a:lstStyle/>
            <a:p>
              <a:pPr marL="0" marR="0" lvl="0" indent="0" algn="ctr" defTabSz="622304" rtl="0" fontAlgn="auto" hangingPunct="1">
                <a:lnSpc>
                  <a:spcPct val="90000"/>
                </a:lnSpc>
                <a:spcBef>
                  <a:spcPts val="0"/>
                </a:spcBef>
                <a:spcAft>
                  <a:spcPts val="60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en-US" sz="1400" b="0" i="0" u="none" strike="noStrike" kern="1200" cap="none" spc="0" baseline="0">
                  <a:solidFill>
                    <a:srgbClr val="FFFFFF"/>
                  </a:solidFill>
                  <a:uFillTx/>
                  <a:latin typeface="Calibri"/>
                </a:rPr>
                <a:t>Skriverolle</a:t>
              </a:r>
            </a:p>
          </p:txBody>
        </p:sp>
        <p:sp>
          <p:nvSpPr>
            <p:cNvPr id="8" name="Frihåndsform 7"/>
            <p:cNvSpPr/>
            <p:nvPr/>
          </p:nvSpPr>
          <p:spPr>
            <a:xfrm>
              <a:off x="6703896" y="2976417"/>
              <a:ext cx="2197815" cy="1921172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2197819"/>
                <a:gd name="f7" fmla="val 1921170"/>
                <a:gd name="f8" fmla="val 288176"/>
                <a:gd name="f9" fmla="val 1237234"/>
                <a:gd name="f10" fmla="val 960585"/>
                <a:gd name="f11" fmla="val 1632995"/>
                <a:gd name="f12" fmla="+- 0 0 -90"/>
                <a:gd name="f13" fmla="*/ f3 1 2197819"/>
                <a:gd name="f14" fmla="*/ f4 1 1921170"/>
                <a:gd name="f15" fmla="+- f7 0 f5"/>
                <a:gd name="f16" fmla="+- f6 0 f5"/>
                <a:gd name="f17" fmla="*/ f12 f0 1"/>
                <a:gd name="f18" fmla="*/ f16 1 2197819"/>
                <a:gd name="f19" fmla="*/ f15 1 1921170"/>
                <a:gd name="f20" fmla="*/ 0 f16 1"/>
                <a:gd name="f21" fmla="*/ 288176 f15 1"/>
                <a:gd name="f22" fmla="*/ 1237234 f16 1"/>
                <a:gd name="f23" fmla="*/ 0 f15 1"/>
                <a:gd name="f24" fmla="*/ 2197819 f16 1"/>
                <a:gd name="f25" fmla="*/ 960585 f15 1"/>
                <a:gd name="f26" fmla="*/ 1921170 f15 1"/>
                <a:gd name="f27" fmla="*/ 1632995 f15 1"/>
                <a:gd name="f28" fmla="*/ f17 1 f2"/>
                <a:gd name="f29" fmla="*/ f20 1 2197819"/>
                <a:gd name="f30" fmla="*/ f21 1 1921170"/>
                <a:gd name="f31" fmla="*/ f22 1 2197819"/>
                <a:gd name="f32" fmla="*/ f23 1 1921170"/>
                <a:gd name="f33" fmla="*/ f24 1 2197819"/>
                <a:gd name="f34" fmla="*/ f25 1 1921170"/>
                <a:gd name="f35" fmla="*/ f26 1 1921170"/>
                <a:gd name="f36" fmla="*/ f27 1 1921170"/>
                <a:gd name="f37" fmla="*/ f5 1 f18"/>
                <a:gd name="f38" fmla="*/ f6 1 f18"/>
                <a:gd name="f39" fmla="*/ f5 1 f19"/>
                <a:gd name="f40" fmla="*/ f7 1 f19"/>
                <a:gd name="f41" fmla="+- f28 0 f1"/>
                <a:gd name="f42" fmla="*/ f29 1 f18"/>
                <a:gd name="f43" fmla="*/ f30 1 f19"/>
                <a:gd name="f44" fmla="*/ f31 1 f18"/>
                <a:gd name="f45" fmla="*/ f32 1 f19"/>
                <a:gd name="f46" fmla="*/ f33 1 f18"/>
                <a:gd name="f47" fmla="*/ f34 1 f19"/>
                <a:gd name="f48" fmla="*/ f35 1 f19"/>
                <a:gd name="f49" fmla="*/ f36 1 f19"/>
                <a:gd name="f50" fmla="*/ f37 f13 1"/>
                <a:gd name="f51" fmla="*/ f38 f13 1"/>
                <a:gd name="f52" fmla="*/ f40 f14 1"/>
                <a:gd name="f53" fmla="*/ f39 f14 1"/>
                <a:gd name="f54" fmla="*/ f42 f13 1"/>
                <a:gd name="f55" fmla="*/ f43 f14 1"/>
                <a:gd name="f56" fmla="*/ f44 f13 1"/>
                <a:gd name="f57" fmla="*/ f45 f14 1"/>
                <a:gd name="f58" fmla="*/ f46 f13 1"/>
                <a:gd name="f59" fmla="*/ f47 f14 1"/>
                <a:gd name="f60" fmla="*/ f48 f14 1"/>
                <a:gd name="f61" fmla="*/ f49 f14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41">
                  <a:pos x="f54" y="f55"/>
                </a:cxn>
                <a:cxn ang="f41">
                  <a:pos x="f56" y="f55"/>
                </a:cxn>
                <a:cxn ang="f41">
                  <a:pos x="f56" y="f57"/>
                </a:cxn>
                <a:cxn ang="f41">
                  <a:pos x="f58" y="f59"/>
                </a:cxn>
                <a:cxn ang="f41">
                  <a:pos x="f56" y="f60"/>
                </a:cxn>
                <a:cxn ang="f41">
                  <a:pos x="f56" y="f61"/>
                </a:cxn>
                <a:cxn ang="f41">
                  <a:pos x="f54" y="f61"/>
                </a:cxn>
                <a:cxn ang="f41">
                  <a:pos x="f54" y="f55"/>
                </a:cxn>
              </a:cxnLst>
              <a:rect l="f50" t="f53" r="f51" b="f52"/>
              <a:pathLst>
                <a:path w="2197819" h="1921170">
                  <a:moveTo>
                    <a:pt x="f5" y="f8"/>
                  </a:moveTo>
                  <a:lnTo>
                    <a:pt x="f9" y="f8"/>
                  </a:lnTo>
                  <a:lnTo>
                    <a:pt x="f9" y="f5"/>
                  </a:lnTo>
                  <a:lnTo>
                    <a:pt x="f6" y="f10"/>
                  </a:lnTo>
                  <a:lnTo>
                    <a:pt x="f9" y="f7"/>
                  </a:lnTo>
                  <a:lnTo>
                    <a:pt x="f9" y="f11"/>
                  </a:lnTo>
                  <a:lnTo>
                    <a:pt x="f5" y="f11"/>
                  </a:lnTo>
                  <a:lnTo>
                    <a:pt x="f5" y="f8"/>
                  </a:lnTo>
                  <a:close/>
                </a:path>
              </a:pathLst>
            </a:custGeom>
            <a:solidFill>
              <a:srgbClr val="D0D8E8">
                <a:alpha val="90000"/>
              </a:srgbClr>
            </a:solidFill>
            <a:ln w="9528">
              <a:solidFill>
                <a:srgbClr val="CBD3E3">
                  <a:alpha val="90000"/>
                </a:srgbClr>
              </a:solidFill>
              <a:prstDash val="solid"/>
            </a:ln>
          </p:spPr>
          <p:txBody>
            <a:bodyPr vert="horz" wrap="square" lIns="592631" tIns="298972" rIns="598520" bIns="298972" anchor="ctr" anchorCtr="0" compatLnSpc="1"/>
            <a:lstStyle/>
            <a:p>
              <a:pPr marL="171450" marR="0" lvl="1" indent="-171450" algn="l" defTabSz="755651" rtl="0" fontAlgn="auto" hangingPunct="1">
                <a:lnSpc>
                  <a:spcPct val="90000"/>
                </a:lnSpc>
                <a:spcBef>
                  <a:spcPts val="0"/>
                </a:spcBef>
                <a:spcAft>
                  <a:spcPts val="300"/>
                </a:spcAft>
                <a:buSzPct val="100000"/>
                <a:buChar char="•"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en-US" sz="1700" b="0" i="0" u="none" strike="noStrike" kern="1200" cap="none" spc="0" baseline="0">
                  <a:solidFill>
                    <a:srgbClr val="000000"/>
                  </a:solidFill>
                  <a:uFillTx/>
                  <a:latin typeface="Calibri"/>
                </a:rPr>
                <a:t>Effekt</a:t>
              </a:r>
            </a:p>
            <a:p>
              <a:pPr marL="171450" marR="0" lvl="1" indent="-171450" algn="l" defTabSz="755651" rtl="0" fontAlgn="auto" hangingPunct="1">
                <a:lnSpc>
                  <a:spcPct val="90000"/>
                </a:lnSpc>
                <a:spcBef>
                  <a:spcPts val="0"/>
                </a:spcBef>
                <a:spcAft>
                  <a:spcPts val="300"/>
                </a:spcAft>
                <a:buSzPct val="100000"/>
                <a:buChar char="•"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en-US" sz="1700" b="0" i="0" u="none" strike="noStrike" kern="1200" cap="none" spc="0" baseline="0">
                  <a:solidFill>
                    <a:srgbClr val="000000"/>
                  </a:solidFill>
                  <a:uFillTx/>
                  <a:latin typeface="Calibri"/>
                </a:rPr>
                <a:t>Ferdig tekst</a:t>
              </a:r>
            </a:p>
          </p:txBody>
        </p:sp>
        <p:sp>
          <p:nvSpPr>
            <p:cNvPr id="9" name="Frihåndsform 8"/>
            <p:cNvSpPr/>
            <p:nvPr/>
          </p:nvSpPr>
          <p:spPr>
            <a:xfrm>
              <a:off x="6154442" y="3387541"/>
              <a:ext cx="1098907" cy="1098907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1098909"/>
                <a:gd name="f7" fmla="val 549455"/>
                <a:gd name="f8" fmla="val 245999"/>
                <a:gd name="f9" fmla="val 852911"/>
                <a:gd name="f10" fmla="val 1098910"/>
                <a:gd name="f11" fmla="+- 0 0 -90"/>
                <a:gd name="f12" fmla="*/ f3 1 1098909"/>
                <a:gd name="f13" fmla="*/ f4 1 1098909"/>
                <a:gd name="f14" fmla="+- f6 0 f5"/>
                <a:gd name="f15" fmla="*/ f11 f0 1"/>
                <a:gd name="f16" fmla="*/ f14 1 1098909"/>
                <a:gd name="f17" fmla="*/ 0 f14 1"/>
                <a:gd name="f18" fmla="*/ 549455 f14 1"/>
                <a:gd name="f19" fmla="*/ 1098910 f14 1"/>
                <a:gd name="f20" fmla="*/ f15 1 f2"/>
                <a:gd name="f21" fmla="*/ f17 1 1098909"/>
                <a:gd name="f22" fmla="*/ f18 1 1098909"/>
                <a:gd name="f23" fmla="*/ f19 1 1098909"/>
                <a:gd name="f24" fmla="*/ f5 1 f16"/>
                <a:gd name="f25" fmla="*/ f6 1 f16"/>
                <a:gd name="f26" fmla="+- f20 0 f1"/>
                <a:gd name="f27" fmla="*/ f21 1 f16"/>
                <a:gd name="f28" fmla="*/ f22 1 f16"/>
                <a:gd name="f29" fmla="*/ f23 1 f16"/>
                <a:gd name="f30" fmla="*/ f24 f12 1"/>
                <a:gd name="f31" fmla="*/ f25 f12 1"/>
                <a:gd name="f32" fmla="*/ f25 f13 1"/>
                <a:gd name="f33" fmla="*/ f24 f13 1"/>
                <a:gd name="f34" fmla="*/ f27 f12 1"/>
                <a:gd name="f35" fmla="*/ f28 f13 1"/>
                <a:gd name="f36" fmla="*/ f28 f12 1"/>
                <a:gd name="f37" fmla="*/ f27 f13 1"/>
                <a:gd name="f38" fmla="*/ f29 f12 1"/>
                <a:gd name="f39" fmla="*/ f29 f13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26">
                  <a:pos x="f34" y="f35"/>
                </a:cxn>
                <a:cxn ang="f26">
                  <a:pos x="f36" y="f37"/>
                </a:cxn>
                <a:cxn ang="f26">
                  <a:pos x="f38" y="f35"/>
                </a:cxn>
                <a:cxn ang="f26">
                  <a:pos x="f36" y="f39"/>
                </a:cxn>
                <a:cxn ang="f26">
                  <a:pos x="f34" y="f35"/>
                </a:cxn>
              </a:cxnLst>
              <a:rect l="f30" t="f33" r="f31" b="f32"/>
              <a:pathLst>
                <a:path w="1098909" h="1098909">
                  <a:moveTo>
                    <a:pt x="f5" y="f7"/>
                  </a:moveTo>
                  <a:cubicBezTo>
                    <a:pt x="f5" y="f8"/>
                    <a:pt x="f8" y="f5"/>
                    <a:pt x="f7" y="f5"/>
                  </a:cubicBezTo>
                  <a:cubicBezTo>
                    <a:pt x="f9" y="f5"/>
                    <a:pt x="f10" y="f8"/>
                    <a:pt x="f10" y="f7"/>
                  </a:cubicBezTo>
                  <a:cubicBezTo>
                    <a:pt x="f10" y="f9"/>
                    <a:pt x="f9" y="f10"/>
                    <a:pt x="f7" y="f10"/>
                  </a:cubicBezTo>
                  <a:cubicBezTo>
                    <a:pt x="f8" y="f10"/>
                    <a:pt x="f5" y="f9"/>
                    <a:pt x="f5" y="f7"/>
                  </a:cubicBezTo>
                  <a:close/>
                </a:path>
              </a:pathLst>
            </a:custGeom>
            <a:gradFill>
              <a:gsLst>
                <a:gs pos="0">
                  <a:srgbClr val="2C5D98"/>
                </a:gs>
                <a:gs pos="100000">
                  <a:srgbClr val="3C7BC7"/>
                </a:gs>
              </a:gsLst>
              <a:lin ang="16200000"/>
            </a:gradFill>
            <a:ln>
              <a:noFill/>
              <a:prstDash val="solid"/>
            </a:ln>
            <a:effectLst>
              <a:outerShdw dist="22997" dir="5400000" algn="tl">
                <a:srgbClr val="000000">
                  <a:alpha val="35000"/>
                </a:srgbClr>
              </a:outerShdw>
            </a:effectLst>
          </p:spPr>
          <p:txBody>
            <a:bodyPr vert="horz" wrap="square" lIns="169822" tIns="169822" rIns="169822" bIns="169822" anchor="ctr" anchorCtr="1" compatLnSpc="1"/>
            <a:lstStyle/>
            <a:p>
              <a:pPr marL="0" marR="0" lvl="0" indent="0" algn="ctr" defTabSz="622304" rtl="0" fontAlgn="auto" hangingPunct="1">
                <a:lnSpc>
                  <a:spcPct val="90000"/>
                </a:lnSpc>
                <a:spcBef>
                  <a:spcPts val="0"/>
                </a:spcBef>
                <a:spcAft>
                  <a:spcPts val="60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en-US" sz="1400" b="0" i="0" u="none" strike="noStrike" kern="1200" cap="none" spc="0" baseline="0">
                  <a:solidFill>
                    <a:srgbClr val="FFFFFF"/>
                  </a:solidFill>
                  <a:uFillTx/>
                  <a:latin typeface="Calibri"/>
                </a:rPr>
                <a:t>Skrive funksjon</a:t>
              </a:r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tekst 3"/>
          <p:cNvSpPr txBox="1">
            <a:spLocks noGrp="1"/>
          </p:cNvSpPr>
          <p:nvPr>
            <p:ph type="body" idx="2"/>
          </p:nvPr>
        </p:nvSpPr>
        <p:spPr/>
        <p:txBody>
          <a:bodyPr anchorCtr="1"/>
          <a:lstStyle/>
          <a:p>
            <a:pPr lvl="0" algn="ctr"/>
            <a:r>
              <a:rPr lang="nb-NO" sz="2800"/>
              <a:t>SKRIVEHJULET</a:t>
            </a:r>
          </a:p>
        </p:txBody>
      </p:sp>
      <p:pic>
        <p:nvPicPr>
          <p:cNvPr id="4" name="Bild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1721" y="764703"/>
            <a:ext cx="4626864" cy="363931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sz="4000"/>
              <a:t>Stil</a:t>
            </a:r>
          </a:p>
        </p:txBody>
      </p:sp>
      <p:grpSp>
        <p:nvGrpSpPr>
          <p:cNvPr id="3" name="Content Placeholder 3"/>
          <p:cNvGrpSpPr/>
          <p:nvPr/>
        </p:nvGrpSpPr>
        <p:grpSpPr>
          <a:xfrm>
            <a:off x="900107" y="1484784"/>
            <a:ext cx="7345366" cy="4248475"/>
            <a:chOff x="900107" y="1484784"/>
            <a:chExt cx="7345366" cy="4248475"/>
          </a:xfrm>
        </p:grpSpPr>
        <p:sp>
          <p:nvSpPr>
            <p:cNvPr id="4" name="Frihåndsform 3"/>
            <p:cNvSpPr/>
            <p:nvPr/>
          </p:nvSpPr>
          <p:spPr>
            <a:xfrm>
              <a:off x="900107" y="1484784"/>
              <a:ext cx="6243559" cy="1274545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6243558"/>
                <a:gd name="f7" fmla="val 1179576"/>
                <a:gd name="f8" fmla="val 117958"/>
                <a:gd name="f9" fmla="val 52812"/>
                <a:gd name="f10" fmla="val 6125600"/>
                <a:gd name="f11" fmla="val 6190746"/>
                <a:gd name="f12" fmla="val 1061618"/>
                <a:gd name="f13" fmla="val 1126764"/>
                <a:gd name="f14" fmla="+- 0 0 -90"/>
                <a:gd name="f15" fmla="*/ f3 1 6243558"/>
                <a:gd name="f16" fmla="*/ f4 1 1179576"/>
                <a:gd name="f17" fmla="+- f7 0 f5"/>
                <a:gd name="f18" fmla="+- f6 0 f5"/>
                <a:gd name="f19" fmla="*/ f14 f0 1"/>
                <a:gd name="f20" fmla="*/ f18 1 6243558"/>
                <a:gd name="f21" fmla="*/ f17 1 1179576"/>
                <a:gd name="f22" fmla="*/ 0 f18 1"/>
                <a:gd name="f23" fmla="*/ 117958 f17 1"/>
                <a:gd name="f24" fmla="*/ 117958 f18 1"/>
                <a:gd name="f25" fmla="*/ 0 f17 1"/>
                <a:gd name="f26" fmla="*/ 6125600 f18 1"/>
                <a:gd name="f27" fmla="*/ 6243558 f18 1"/>
                <a:gd name="f28" fmla="*/ 1061618 f17 1"/>
                <a:gd name="f29" fmla="*/ 1179576 f17 1"/>
                <a:gd name="f30" fmla="*/ f19 1 f2"/>
                <a:gd name="f31" fmla="*/ f22 1 6243558"/>
                <a:gd name="f32" fmla="*/ f23 1 1179576"/>
                <a:gd name="f33" fmla="*/ f24 1 6243558"/>
                <a:gd name="f34" fmla="*/ f25 1 1179576"/>
                <a:gd name="f35" fmla="*/ f26 1 6243558"/>
                <a:gd name="f36" fmla="*/ f27 1 6243558"/>
                <a:gd name="f37" fmla="*/ f28 1 1179576"/>
                <a:gd name="f38" fmla="*/ f29 1 1179576"/>
                <a:gd name="f39" fmla="*/ f5 1 f20"/>
                <a:gd name="f40" fmla="*/ f6 1 f20"/>
                <a:gd name="f41" fmla="*/ f5 1 f21"/>
                <a:gd name="f42" fmla="*/ f7 1 f21"/>
                <a:gd name="f43" fmla="+- f30 0 f1"/>
                <a:gd name="f44" fmla="*/ f31 1 f20"/>
                <a:gd name="f45" fmla="*/ f32 1 f21"/>
                <a:gd name="f46" fmla="*/ f33 1 f20"/>
                <a:gd name="f47" fmla="*/ f34 1 f21"/>
                <a:gd name="f48" fmla="*/ f35 1 f20"/>
                <a:gd name="f49" fmla="*/ f36 1 f20"/>
                <a:gd name="f50" fmla="*/ f37 1 f21"/>
                <a:gd name="f51" fmla="*/ f38 1 f21"/>
                <a:gd name="f52" fmla="*/ f39 f15 1"/>
                <a:gd name="f53" fmla="*/ f40 f15 1"/>
                <a:gd name="f54" fmla="*/ f42 f16 1"/>
                <a:gd name="f55" fmla="*/ f41 f16 1"/>
                <a:gd name="f56" fmla="*/ f44 f15 1"/>
                <a:gd name="f57" fmla="*/ f45 f16 1"/>
                <a:gd name="f58" fmla="*/ f46 f15 1"/>
                <a:gd name="f59" fmla="*/ f47 f16 1"/>
                <a:gd name="f60" fmla="*/ f48 f15 1"/>
                <a:gd name="f61" fmla="*/ f49 f15 1"/>
                <a:gd name="f62" fmla="*/ f50 f16 1"/>
                <a:gd name="f63" fmla="*/ f51 f16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43">
                  <a:pos x="f56" y="f57"/>
                </a:cxn>
                <a:cxn ang="f43">
                  <a:pos x="f58" y="f59"/>
                </a:cxn>
                <a:cxn ang="f43">
                  <a:pos x="f60" y="f59"/>
                </a:cxn>
                <a:cxn ang="f43">
                  <a:pos x="f61" y="f57"/>
                </a:cxn>
                <a:cxn ang="f43">
                  <a:pos x="f61" y="f62"/>
                </a:cxn>
                <a:cxn ang="f43">
                  <a:pos x="f60" y="f63"/>
                </a:cxn>
                <a:cxn ang="f43">
                  <a:pos x="f58" y="f63"/>
                </a:cxn>
                <a:cxn ang="f43">
                  <a:pos x="f56" y="f62"/>
                </a:cxn>
                <a:cxn ang="f43">
                  <a:pos x="f56" y="f57"/>
                </a:cxn>
              </a:cxnLst>
              <a:rect l="f52" t="f55" r="f53" b="f54"/>
              <a:pathLst>
                <a:path w="6243558" h="1179576">
                  <a:moveTo>
                    <a:pt x="f5" y="f8"/>
                  </a:moveTo>
                  <a:cubicBezTo>
                    <a:pt x="f5" y="f9"/>
                    <a:pt x="f9" y="f5"/>
                    <a:pt x="f8" y="f5"/>
                  </a:cubicBezTo>
                  <a:lnTo>
                    <a:pt x="f10" y="f5"/>
                  </a:lnTo>
                  <a:cubicBezTo>
                    <a:pt x="f11" y="f5"/>
                    <a:pt x="f6" y="f9"/>
                    <a:pt x="f6" y="f8"/>
                  </a:cubicBezTo>
                  <a:lnTo>
                    <a:pt x="f6" y="f12"/>
                  </a:lnTo>
                  <a:cubicBezTo>
                    <a:pt x="f6" y="f13"/>
                    <a:pt x="f11" y="f7"/>
                    <a:pt x="f10" y="f7"/>
                  </a:cubicBezTo>
                  <a:lnTo>
                    <a:pt x="f8" y="f7"/>
                  </a:lnTo>
                  <a:cubicBezTo>
                    <a:pt x="f9" y="f7"/>
                    <a:pt x="f5" y="f13"/>
                    <a:pt x="f5" y="f12"/>
                  </a:cubicBezTo>
                  <a:lnTo>
                    <a:pt x="f5" y="f8"/>
                  </a:lnTo>
                  <a:close/>
                </a:path>
              </a:pathLst>
            </a:custGeom>
            <a:gradFill>
              <a:gsLst>
                <a:gs pos="0">
                  <a:srgbClr val="2C5D98"/>
                </a:gs>
                <a:gs pos="100000">
                  <a:srgbClr val="3C7BC7"/>
                </a:gs>
              </a:gsLst>
              <a:lin ang="16200000"/>
            </a:gradFill>
            <a:ln>
              <a:noFill/>
              <a:prstDash val="solid"/>
            </a:ln>
            <a:effectLst>
              <a:outerShdw dist="22997" dir="5400000" algn="tl">
                <a:srgbClr val="000000">
                  <a:alpha val="35000"/>
                </a:srgbClr>
              </a:outerShdw>
            </a:effectLst>
          </p:spPr>
          <p:txBody>
            <a:bodyPr vert="horz" wrap="square" lIns="228856" tIns="228856" rIns="1432617" bIns="228856" anchor="ctr" anchorCtr="0" compatLnSpc="1"/>
            <a:lstStyle/>
            <a:p>
              <a:pPr marL="0" marR="0" lvl="0" indent="0" algn="l" defTabSz="2266953" rtl="0" fontAlgn="auto" hangingPunct="1">
                <a:lnSpc>
                  <a:spcPct val="90000"/>
                </a:lnSpc>
                <a:spcBef>
                  <a:spcPts val="0"/>
                </a:spcBef>
                <a:spcAft>
                  <a:spcPts val="210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en-US" sz="5100" b="0" i="0" u="none" strike="noStrike" kern="1200" cap="none" spc="0" baseline="0">
                  <a:solidFill>
                    <a:srgbClr val="FFFFFF"/>
                  </a:solidFill>
                  <a:uFillTx/>
                  <a:latin typeface="Calibri"/>
                </a:rPr>
                <a:t>Formell</a:t>
              </a:r>
            </a:p>
          </p:txBody>
        </p:sp>
        <p:sp>
          <p:nvSpPr>
            <p:cNvPr id="5" name="Frihåndsform 4"/>
            <p:cNvSpPr/>
            <p:nvPr/>
          </p:nvSpPr>
          <p:spPr>
            <a:xfrm>
              <a:off x="1451015" y="2971745"/>
              <a:ext cx="6243559" cy="1274545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6243558"/>
                <a:gd name="f7" fmla="val 1179576"/>
                <a:gd name="f8" fmla="val 117958"/>
                <a:gd name="f9" fmla="val 52812"/>
                <a:gd name="f10" fmla="val 6125600"/>
                <a:gd name="f11" fmla="val 6190746"/>
                <a:gd name="f12" fmla="val 1061618"/>
                <a:gd name="f13" fmla="val 1126764"/>
                <a:gd name="f14" fmla="+- 0 0 -90"/>
                <a:gd name="f15" fmla="*/ f3 1 6243558"/>
                <a:gd name="f16" fmla="*/ f4 1 1179576"/>
                <a:gd name="f17" fmla="+- f7 0 f5"/>
                <a:gd name="f18" fmla="+- f6 0 f5"/>
                <a:gd name="f19" fmla="*/ f14 f0 1"/>
                <a:gd name="f20" fmla="*/ f18 1 6243558"/>
                <a:gd name="f21" fmla="*/ f17 1 1179576"/>
                <a:gd name="f22" fmla="*/ 0 f18 1"/>
                <a:gd name="f23" fmla="*/ 117958 f17 1"/>
                <a:gd name="f24" fmla="*/ 117958 f18 1"/>
                <a:gd name="f25" fmla="*/ 0 f17 1"/>
                <a:gd name="f26" fmla="*/ 6125600 f18 1"/>
                <a:gd name="f27" fmla="*/ 6243558 f18 1"/>
                <a:gd name="f28" fmla="*/ 1061618 f17 1"/>
                <a:gd name="f29" fmla="*/ 1179576 f17 1"/>
                <a:gd name="f30" fmla="*/ f19 1 f2"/>
                <a:gd name="f31" fmla="*/ f22 1 6243558"/>
                <a:gd name="f32" fmla="*/ f23 1 1179576"/>
                <a:gd name="f33" fmla="*/ f24 1 6243558"/>
                <a:gd name="f34" fmla="*/ f25 1 1179576"/>
                <a:gd name="f35" fmla="*/ f26 1 6243558"/>
                <a:gd name="f36" fmla="*/ f27 1 6243558"/>
                <a:gd name="f37" fmla="*/ f28 1 1179576"/>
                <a:gd name="f38" fmla="*/ f29 1 1179576"/>
                <a:gd name="f39" fmla="*/ f5 1 f20"/>
                <a:gd name="f40" fmla="*/ f6 1 f20"/>
                <a:gd name="f41" fmla="*/ f5 1 f21"/>
                <a:gd name="f42" fmla="*/ f7 1 f21"/>
                <a:gd name="f43" fmla="+- f30 0 f1"/>
                <a:gd name="f44" fmla="*/ f31 1 f20"/>
                <a:gd name="f45" fmla="*/ f32 1 f21"/>
                <a:gd name="f46" fmla="*/ f33 1 f20"/>
                <a:gd name="f47" fmla="*/ f34 1 f21"/>
                <a:gd name="f48" fmla="*/ f35 1 f20"/>
                <a:gd name="f49" fmla="*/ f36 1 f20"/>
                <a:gd name="f50" fmla="*/ f37 1 f21"/>
                <a:gd name="f51" fmla="*/ f38 1 f21"/>
                <a:gd name="f52" fmla="*/ f39 f15 1"/>
                <a:gd name="f53" fmla="*/ f40 f15 1"/>
                <a:gd name="f54" fmla="*/ f42 f16 1"/>
                <a:gd name="f55" fmla="*/ f41 f16 1"/>
                <a:gd name="f56" fmla="*/ f44 f15 1"/>
                <a:gd name="f57" fmla="*/ f45 f16 1"/>
                <a:gd name="f58" fmla="*/ f46 f15 1"/>
                <a:gd name="f59" fmla="*/ f47 f16 1"/>
                <a:gd name="f60" fmla="*/ f48 f15 1"/>
                <a:gd name="f61" fmla="*/ f49 f15 1"/>
                <a:gd name="f62" fmla="*/ f50 f16 1"/>
                <a:gd name="f63" fmla="*/ f51 f16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43">
                  <a:pos x="f56" y="f57"/>
                </a:cxn>
                <a:cxn ang="f43">
                  <a:pos x="f58" y="f59"/>
                </a:cxn>
                <a:cxn ang="f43">
                  <a:pos x="f60" y="f59"/>
                </a:cxn>
                <a:cxn ang="f43">
                  <a:pos x="f61" y="f57"/>
                </a:cxn>
                <a:cxn ang="f43">
                  <a:pos x="f61" y="f62"/>
                </a:cxn>
                <a:cxn ang="f43">
                  <a:pos x="f60" y="f63"/>
                </a:cxn>
                <a:cxn ang="f43">
                  <a:pos x="f58" y="f63"/>
                </a:cxn>
                <a:cxn ang="f43">
                  <a:pos x="f56" y="f62"/>
                </a:cxn>
                <a:cxn ang="f43">
                  <a:pos x="f56" y="f57"/>
                </a:cxn>
              </a:cxnLst>
              <a:rect l="f52" t="f55" r="f53" b="f54"/>
              <a:pathLst>
                <a:path w="6243558" h="1179576">
                  <a:moveTo>
                    <a:pt x="f5" y="f8"/>
                  </a:moveTo>
                  <a:cubicBezTo>
                    <a:pt x="f5" y="f9"/>
                    <a:pt x="f9" y="f5"/>
                    <a:pt x="f8" y="f5"/>
                  </a:cubicBezTo>
                  <a:lnTo>
                    <a:pt x="f10" y="f5"/>
                  </a:lnTo>
                  <a:cubicBezTo>
                    <a:pt x="f11" y="f5"/>
                    <a:pt x="f6" y="f9"/>
                    <a:pt x="f6" y="f8"/>
                  </a:cubicBezTo>
                  <a:lnTo>
                    <a:pt x="f6" y="f12"/>
                  </a:lnTo>
                  <a:cubicBezTo>
                    <a:pt x="f6" y="f13"/>
                    <a:pt x="f11" y="f7"/>
                    <a:pt x="f10" y="f7"/>
                  </a:cubicBezTo>
                  <a:lnTo>
                    <a:pt x="f8" y="f7"/>
                  </a:lnTo>
                  <a:cubicBezTo>
                    <a:pt x="f9" y="f7"/>
                    <a:pt x="f5" y="f13"/>
                    <a:pt x="f5" y="f12"/>
                  </a:cubicBezTo>
                  <a:lnTo>
                    <a:pt x="f5" y="f8"/>
                  </a:lnTo>
                  <a:close/>
                </a:path>
              </a:pathLst>
            </a:custGeom>
            <a:gradFill>
              <a:gsLst>
                <a:gs pos="0">
                  <a:srgbClr val="2C5D98"/>
                </a:gs>
                <a:gs pos="100000">
                  <a:srgbClr val="3C7BC7"/>
                </a:gs>
              </a:gsLst>
              <a:lin ang="16200000"/>
            </a:gradFill>
            <a:ln>
              <a:noFill/>
              <a:prstDash val="solid"/>
            </a:ln>
            <a:effectLst>
              <a:outerShdw dist="22997" dir="5400000" algn="tl">
                <a:srgbClr val="000000">
                  <a:alpha val="35000"/>
                </a:srgbClr>
              </a:outerShdw>
            </a:effectLst>
          </p:spPr>
          <p:txBody>
            <a:bodyPr vert="horz" wrap="square" lIns="228856" tIns="228856" rIns="1546488" bIns="228856" anchor="ctr" anchorCtr="0" compatLnSpc="1"/>
            <a:lstStyle/>
            <a:p>
              <a:pPr marL="0" marR="0" lvl="0" indent="0" algn="l" defTabSz="2266953" rtl="0" fontAlgn="auto" hangingPunct="1">
                <a:lnSpc>
                  <a:spcPct val="90000"/>
                </a:lnSpc>
                <a:spcBef>
                  <a:spcPts val="0"/>
                </a:spcBef>
                <a:spcAft>
                  <a:spcPts val="210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en-US" sz="5100" b="0" i="0" u="none" strike="noStrike" kern="1200" cap="none" spc="0" baseline="0">
                  <a:solidFill>
                    <a:srgbClr val="FFFFFF"/>
                  </a:solidFill>
                  <a:uFillTx/>
                  <a:latin typeface="Calibri"/>
                </a:rPr>
                <a:t>Uformell</a:t>
              </a:r>
            </a:p>
          </p:txBody>
        </p:sp>
        <p:sp>
          <p:nvSpPr>
            <p:cNvPr id="6" name="Frihåndsform 5"/>
            <p:cNvSpPr/>
            <p:nvPr/>
          </p:nvSpPr>
          <p:spPr>
            <a:xfrm>
              <a:off x="2001914" y="4458714"/>
              <a:ext cx="6243559" cy="1274545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6243558"/>
                <a:gd name="f7" fmla="val 1179576"/>
                <a:gd name="f8" fmla="val 117958"/>
                <a:gd name="f9" fmla="val 52812"/>
                <a:gd name="f10" fmla="val 6125600"/>
                <a:gd name="f11" fmla="val 6190746"/>
                <a:gd name="f12" fmla="val 1061618"/>
                <a:gd name="f13" fmla="val 1126764"/>
                <a:gd name="f14" fmla="+- 0 0 -90"/>
                <a:gd name="f15" fmla="*/ f3 1 6243558"/>
                <a:gd name="f16" fmla="*/ f4 1 1179576"/>
                <a:gd name="f17" fmla="+- f7 0 f5"/>
                <a:gd name="f18" fmla="+- f6 0 f5"/>
                <a:gd name="f19" fmla="*/ f14 f0 1"/>
                <a:gd name="f20" fmla="*/ f18 1 6243558"/>
                <a:gd name="f21" fmla="*/ f17 1 1179576"/>
                <a:gd name="f22" fmla="*/ 0 f18 1"/>
                <a:gd name="f23" fmla="*/ 117958 f17 1"/>
                <a:gd name="f24" fmla="*/ 117958 f18 1"/>
                <a:gd name="f25" fmla="*/ 0 f17 1"/>
                <a:gd name="f26" fmla="*/ 6125600 f18 1"/>
                <a:gd name="f27" fmla="*/ 6243558 f18 1"/>
                <a:gd name="f28" fmla="*/ 1061618 f17 1"/>
                <a:gd name="f29" fmla="*/ 1179576 f17 1"/>
                <a:gd name="f30" fmla="*/ f19 1 f2"/>
                <a:gd name="f31" fmla="*/ f22 1 6243558"/>
                <a:gd name="f32" fmla="*/ f23 1 1179576"/>
                <a:gd name="f33" fmla="*/ f24 1 6243558"/>
                <a:gd name="f34" fmla="*/ f25 1 1179576"/>
                <a:gd name="f35" fmla="*/ f26 1 6243558"/>
                <a:gd name="f36" fmla="*/ f27 1 6243558"/>
                <a:gd name="f37" fmla="*/ f28 1 1179576"/>
                <a:gd name="f38" fmla="*/ f29 1 1179576"/>
                <a:gd name="f39" fmla="*/ f5 1 f20"/>
                <a:gd name="f40" fmla="*/ f6 1 f20"/>
                <a:gd name="f41" fmla="*/ f5 1 f21"/>
                <a:gd name="f42" fmla="*/ f7 1 f21"/>
                <a:gd name="f43" fmla="+- f30 0 f1"/>
                <a:gd name="f44" fmla="*/ f31 1 f20"/>
                <a:gd name="f45" fmla="*/ f32 1 f21"/>
                <a:gd name="f46" fmla="*/ f33 1 f20"/>
                <a:gd name="f47" fmla="*/ f34 1 f21"/>
                <a:gd name="f48" fmla="*/ f35 1 f20"/>
                <a:gd name="f49" fmla="*/ f36 1 f20"/>
                <a:gd name="f50" fmla="*/ f37 1 f21"/>
                <a:gd name="f51" fmla="*/ f38 1 f21"/>
                <a:gd name="f52" fmla="*/ f39 f15 1"/>
                <a:gd name="f53" fmla="*/ f40 f15 1"/>
                <a:gd name="f54" fmla="*/ f42 f16 1"/>
                <a:gd name="f55" fmla="*/ f41 f16 1"/>
                <a:gd name="f56" fmla="*/ f44 f15 1"/>
                <a:gd name="f57" fmla="*/ f45 f16 1"/>
                <a:gd name="f58" fmla="*/ f46 f15 1"/>
                <a:gd name="f59" fmla="*/ f47 f16 1"/>
                <a:gd name="f60" fmla="*/ f48 f15 1"/>
                <a:gd name="f61" fmla="*/ f49 f15 1"/>
                <a:gd name="f62" fmla="*/ f50 f16 1"/>
                <a:gd name="f63" fmla="*/ f51 f16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43">
                  <a:pos x="f56" y="f57"/>
                </a:cxn>
                <a:cxn ang="f43">
                  <a:pos x="f58" y="f59"/>
                </a:cxn>
                <a:cxn ang="f43">
                  <a:pos x="f60" y="f59"/>
                </a:cxn>
                <a:cxn ang="f43">
                  <a:pos x="f61" y="f57"/>
                </a:cxn>
                <a:cxn ang="f43">
                  <a:pos x="f61" y="f62"/>
                </a:cxn>
                <a:cxn ang="f43">
                  <a:pos x="f60" y="f63"/>
                </a:cxn>
                <a:cxn ang="f43">
                  <a:pos x="f58" y="f63"/>
                </a:cxn>
                <a:cxn ang="f43">
                  <a:pos x="f56" y="f62"/>
                </a:cxn>
                <a:cxn ang="f43">
                  <a:pos x="f56" y="f57"/>
                </a:cxn>
              </a:cxnLst>
              <a:rect l="f52" t="f55" r="f53" b="f54"/>
              <a:pathLst>
                <a:path w="6243558" h="1179576">
                  <a:moveTo>
                    <a:pt x="f5" y="f8"/>
                  </a:moveTo>
                  <a:cubicBezTo>
                    <a:pt x="f5" y="f9"/>
                    <a:pt x="f9" y="f5"/>
                    <a:pt x="f8" y="f5"/>
                  </a:cubicBezTo>
                  <a:lnTo>
                    <a:pt x="f10" y="f5"/>
                  </a:lnTo>
                  <a:cubicBezTo>
                    <a:pt x="f11" y="f5"/>
                    <a:pt x="f6" y="f9"/>
                    <a:pt x="f6" y="f8"/>
                  </a:cubicBezTo>
                  <a:lnTo>
                    <a:pt x="f6" y="f12"/>
                  </a:lnTo>
                  <a:cubicBezTo>
                    <a:pt x="f6" y="f13"/>
                    <a:pt x="f11" y="f7"/>
                    <a:pt x="f10" y="f7"/>
                  </a:cubicBezTo>
                  <a:lnTo>
                    <a:pt x="f8" y="f7"/>
                  </a:lnTo>
                  <a:cubicBezTo>
                    <a:pt x="f9" y="f7"/>
                    <a:pt x="f5" y="f13"/>
                    <a:pt x="f5" y="f12"/>
                  </a:cubicBezTo>
                  <a:lnTo>
                    <a:pt x="f5" y="f8"/>
                  </a:lnTo>
                  <a:close/>
                </a:path>
              </a:pathLst>
            </a:custGeom>
            <a:gradFill>
              <a:gsLst>
                <a:gs pos="0">
                  <a:srgbClr val="2C5D98"/>
                </a:gs>
                <a:gs pos="100000">
                  <a:srgbClr val="3C7BC7"/>
                </a:gs>
              </a:gsLst>
              <a:lin ang="16200000"/>
            </a:gradFill>
            <a:ln>
              <a:noFill/>
              <a:prstDash val="solid"/>
            </a:ln>
            <a:effectLst>
              <a:outerShdw dist="22997" dir="5400000" algn="tl">
                <a:srgbClr val="000000">
                  <a:alpha val="35000"/>
                </a:srgbClr>
              </a:outerShdw>
            </a:effectLst>
          </p:spPr>
          <p:txBody>
            <a:bodyPr vert="horz" wrap="square" lIns="228856" tIns="228856" rIns="1546488" bIns="228856" anchor="ctr" anchorCtr="0" compatLnSpc="1"/>
            <a:lstStyle/>
            <a:p>
              <a:pPr marL="0" marR="0" lvl="0" indent="0" algn="l" defTabSz="2266953" rtl="0" fontAlgn="auto" hangingPunct="1">
                <a:lnSpc>
                  <a:spcPct val="90000"/>
                </a:lnSpc>
                <a:spcBef>
                  <a:spcPts val="0"/>
                </a:spcBef>
                <a:spcAft>
                  <a:spcPts val="210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en-US" sz="5100" b="0" i="0" u="none" strike="noStrike" kern="1200" cap="none" spc="0" baseline="0">
                  <a:solidFill>
                    <a:srgbClr val="FFFFFF"/>
                  </a:solidFill>
                  <a:uFillTx/>
                  <a:latin typeface="Calibri"/>
                </a:rPr>
                <a:t>Muntlig og slang </a:t>
              </a:r>
            </a:p>
          </p:txBody>
        </p:sp>
        <p:sp>
          <p:nvSpPr>
            <p:cNvPr id="7" name="Frihåndsform 6"/>
            <p:cNvSpPr/>
            <p:nvPr/>
          </p:nvSpPr>
          <p:spPr>
            <a:xfrm>
              <a:off x="6376943" y="2451314"/>
              <a:ext cx="766724" cy="828455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766724"/>
                <a:gd name="f7" fmla="val 421698"/>
                <a:gd name="f8" fmla="val 172513"/>
                <a:gd name="f9" fmla="val 594211"/>
                <a:gd name="f10" fmla="val 383362"/>
                <a:gd name="f11" fmla="+- 0 0 -90"/>
                <a:gd name="f12" fmla="*/ f3 1 766724"/>
                <a:gd name="f13" fmla="*/ f4 1 766724"/>
                <a:gd name="f14" fmla="+- f6 0 f5"/>
                <a:gd name="f15" fmla="*/ f11 f0 1"/>
                <a:gd name="f16" fmla="*/ f14 1 766724"/>
                <a:gd name="f17" fmla="*/ 0 f14 1"/>
                <a:gd name="f18" fmla="*/ 421698 f14 1"/>
                <a:gd name="f19" fmla="*/ 172513 f14 1"/>
                <a:gd name="f20" fmla="*/ 594211 f14 1"/>
                <a:gd name="f21" fmla="*/ 766724 f14 1"/>
                <a:gd name="f22" fmla="*/ 383362 f14 1"/>
                <a:gd name="f23" fmla="*/ f15 1 f2"/>
                <a:gd name="f24" fmla="*/ f17 1 766724"/>
                <a:gd name="f25" fmla="*/ f18 1 766724"/>
                <a:gd name="f26" fmla="*/ f19 1 766724"/>
                <a:gd name="f27" fmla="*/ f20 1 766724"/>
                <a:gd name="f28" fmla="*/ f21 1 766724"/>
                <a:gd name="f29" fmla="*/ f22 1 766724"/>
                <a:gd name="f30" fmla="*/ f5 1 f16"/>
                <a:gd name="f31" fmla="*/ f6 1 f16"/>
                <a:gd name="f32" fmla="+- f23 0 f1"/>
                <a:gd name="f33" fmla="*/ f24 1 f16"/>
                <a:gd name="f34" fmla="*/ f25 1 f16"/>
                <a:gd name="f35" fmla="*/ f26 1 f16"/>
                <a:gd name="f36" fmla="*/ f27 1 f16"/>
                <a:gd name="f37" fmla="*/ f28 1 f16"/>
                <a:gd name="f38" fmla="*/ f29 1 f16"/>
                <a:gd name="f39" fmla="*/ f30 f12 1"/>
                <a:gd name="f40" fmla="*/ f31 f12 1"/>
                <a:gd name="f41" fmla="*/ f31 f13 1"/>
                <a:gd name="f42" fmla="*/ f30 f13 1"/>
                <a:gd name="f43" fmla="*/ f33 f12 1"/>
                <a:gd name="f44" fmla="*/ f34 f13 1"/>
                <a:gd name="f45" fmla="*/ f35 f12 1"/>
                <a:gd name="f46" fmla="*/ f33 f13 1"/>
                <a:gd name="f47" fmla="*/ f36 f12 1"/>
                <a:gd name="f48" fmla="*/ f37 f12 1"/>
                <a:gd name="f49" fmla="*/ f38 f12 1"/>
                <a:gd name="f50" fmla="*/ f37 f13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32">
                  <a:pos x="f43" y="f44"/>
                </a:cxn>
                <a:cxn ang="f32">
                  <a:pos x="f45" y="f44"/>
                </a:cxn>
                <a:cxn ang="f32">
                  <a:pos x="f45" y="f46"/>
                </a:cxn>
                <a:cxn ang="f32">
                  <a:pos x="f47" y="f46"/>
                </a:cxn>
                <a:cxn ang="f32">
                  <a:pos x="f47" y="f44"/>
                </a:cxn>
                <a:cxn ang="f32">
                  <a:pos x="f48" y="f44"/>
                </a:cxn>
                <a:cxn ang="f32">
                  <a:pos x="f49" y="f50"/>
                </a:cxn>
                <a:cxn ang="f32">
                  <a:pos x="f43" y="f44"/>
                </a:cxn>
              </a:cxnLst>
              <a:rect l="f39" t="f42" r="f40" b="f41"/>
              <a:pathLst>
                <a:path w="766724" h="766724">
                  <a:moveTo>
                    <a:pt x="f5" y="f7"/>
                  </a:moveTo>
                  <a:lnTo>
                    <a:pt x="f8" y="f7"/>
                  </a:lnTo>
                  <a:lnTo>
                    <a:pt x="f8" y="f5"/>
                  </a:lnTo>
                  <a:lnTo>
                    <a:pt x="f9" y="f5"/>
                  </a:lnTo>
                  <a:lnTo>
                    <a:pt x="f9" y="f7"/>
                  </a:lnTo>
                  <a:lnTo>
                    <a:pt x="f6" y="f7"/>
                  </a:lnTo>
                  <a:lnTo>
                    <a:pt x="f10" y="f6"/>
                  </a:lnTo>
                  <a:lnTo>
                    <a:pt x="f5" y="f7"/>
                  </a:lnTo>
                  <a:close/>
                </a:path>
              </a:pathLst>
            </a:custGeom>
            <a:solidFill>
              <a:srgbClr val="D0D8E8">
                <a:alpha val="90000"/>
              </a:srgbClr>
            </a:solidFill>
            <a:ln w="9528">
              <a:solidFill>
                <a:srgbClr val="CBD3E3">
                  <a:alpha val="90000"/>
                </a:srgbClr>
              </a:solidFill>
              <a:prstDash val="solid"/>
            </a:ln>
          </p:spPr>
          <p:txBody>
            <a:bodyPr vert="horz" wrap="square" lIns="215688" tIns="43177" rIns="215688" bIns="232943" anchor="ctr" anchorCtr="1" compatLnSpc="1"/>
            <a:lstStyle/>
            <a:p>
              <a:pPr marL="0" marR="0" lvl="0" indent="0" algn="ctr" defTabSz="1511302" rtl="0" fontAlgn="auto" hangingPunct="1">
                <a:lnSpc>
                  <a:spcPct val="90000"/>
                </a:lnSpc>
                <a:spcBef>
                  <a:spcPts val="0"/>
                </a:spcBef>
                <a:spcAft>
                  <a:spcPts val="140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en-US" sz="34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endParaRPr>
            </a:p>
          </p:txBody>
        </p:sp>
        <p:sp>
          <p:nvSpPr>
            <p:cNvPr id="8" name="Frihåndsform 7"/>
            <p:cNvSpPr/>
            <p:nvPr/>
          </p:nvSpPr>
          <p:spPr>
            <a:xfrm>
              <a:off x="6927851" y="3929780"/>
              <a:ext cx="766724" cy="828455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766724"/>
                <a:gd name="f7" fmla="val 421698"/>
                <a:gd name="f8" fmla="val 172513"/>
                <a:gd name="f9" fmla="val 594211"/>
                <a:gd name="f10" fmla="val 383362"/>
                <a:gd name="f11" fmla="+- 0 0 -90"/>
                <a:gd name="f12" fmla="*/ f3 1 766724"/>
                <a:gd name="f13" fmla="*/ f4 1 766724"/>
                <a:gd name="f14" fmla="+- f6 0 f5"/>
                <a:gd name="f15" fmla="*/ f11 f0 1"/>
                <a:gd name="f16" fmla="*/ f14 1 766724"/>
                <a:gd name="f17" fmla="*/ 0 f14 1"/>
                <a:gd name="f18" fmla="*/ 421698 f14 1"/>
                <a:gd name="f19" fmla="*/ 172513 f14 1"/>
                <a:gd name="f20" fmla="*/ 594211 f14 1"/>
                <a:gd name="f21" fmla="*/ 766724 f14 1"/>
                <a:gd name="f22" fmla="*/ 383362 f14 1"/>
                <a:gd name="f23" fmla="*/ f15 1 f2"/>
                <a:gd name="f24" fmla="*/ f17 1 766724"/>
                <a:gd name="f25" fmla="*/ f18 1 766724"/>
                <a:gd name="f26" fmla="*/ f19 1 766724"/>
                <a:gd name="f27" fmla="*/ f20 1 766724"/>
                <a:gd name="f28" fmla="*/ f21 1 766724"/>
                <a:gd name="f29" fmla="*/ f22 1 766724"/>
                <a:gd name="f30" fmla="*/ f5 1 f16"/>
                <a:gd name="f31" fmla="*/ f6 1 f16"/>
                <a:gd name="f32" fmla="+- f23 0 f1"/>
                <a:gd name="f33" fmla="*/ f24 1 f16"/>
                <a:gd name="f34" fmla="*/ f25 1 f16"/>
                <a:gd name="f35" fmla="*/ f26 1 f16"/>
                <a:gd name="f36" fmla="*/ f27 1 f16"/>
                <a:gd name="f37" fmla="*/ f28 1 f16"/>
                <a:gd name="f38" fmla="*/ f29 1 f16"/>
                <a:gd name="f39" fmla="*/ f30 f12 1"/>
                <a:gd name="f40" fmla="*/ f31 f12 1"/>
                <a:gd name="f41" fmla="*/ f31 f13 1"/>
                <a:gd name="f42" fmla="*/ f30 f13 1"/>
                <a:gd name="f43" fmla="*/ f33 f12 1"/>
                <a:gd name="f44" fmla="*/ f34 f13 1"/>
                <a:gd name="f45" fmla="*/ f35 f12 1"/>
                <a:gd name="f46" fmla="*/ f33 f13 1"/>
                <a:gd name="f47" fmla="*/ f36 f12 1"/>
                <a:gd name="f48" fmla="*/ f37 f12 1"/>
                <a:gd name="f49" fmla="*/ f38 f12 1"/>
                <a:gd name="f50" fmla="*/ f37 f13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32">
                  <a:pos x="f43" y="f44"/>
                </a:cxn>
                <a:cxn ang="f32">
                  <a:pos x="f45" y="f44"/>
                </a:cxn>
                <a:cxn ang="f32">
                  <a:pos x="f45" y="f46"/>
                </a:cxn>
                <a:cxn ang="f32">
                  <a:pos x="f47" y="f46"/>
                </a:cxn>
                <a:cxn ang="f32">
                  <a:pos x="f47" y="f44"/>
                </a:cxn>
                <a:cxn ang="f32">
                  <a:pos x="f48" y="f44"/>
                </a:cxn>
                <a:cxn ang="f32">
                  <a:pos x="f49" y="f50"/>
                </a:cxn>
                <a:cxn ang="f32">
                  <a:pos x="f43" y="f44"/>
                </a:cxn>
              </a:cxnLst>
              <a:rect l="f39" t="f42" r="f40" b="f41"/>
              <a:pathLst>
                <a:path w="766724" h="766724">
                  <a:moveTo>
                    <a:pt x="f5" y="f7"/>
                  </a:moveTo>
                  <a:lnTo>
                    <a:pt x="f8" y="f7"/>
                  </a:lnTo>
                  <a:lnTo>
                    <a:pt x="f8" y="f5"/>
                  </a:lnTo>
                  <a:lnTo>
                    <a:pt x="f9" y="f5"/>
                  </a:lnTo>
                  <a:lnTo>
                    <a:pt x="f9" y="f7"/>
                  </a:lnTo>
                  <a:lnTo>
                    <a:pt x="f6" y="f7"/>
                  </a:lnTo>
                  <a:lnTo>
                    <a:pt x="f10" y="f6"/>
                  </a:lnTo>
                  <a:lnTo>
                    <a:pt x="f5" y="f7"/>
                  </a:lnTo>
                  <a:close/>
                </a:path>
              </a:pathLst>
            </a:custGeom>
            <a:solidFill>
              <a:srgbClr val="D0D8E8">
                <a:alpha val="90000"/>
              </a:srgbClr>
            </a:solidFill>
            <a:ln w="9528">
              <a:solidFill>
                <a:srgbClr val="CBD3E3">
                  <a:alpha val="90000"/>
                </a:srgbClr>
              </a:solidFill>
              <a:prstDash val="solid"/>
            </a:ln>
          </p:spPr>
          <p:txBody>
            <a:bodyPr vert="horz" wrap="square" lIns="215688" tIns="43177" rIns="215688" bIns="232943" anchor="ctr" anchorCtr="1" compatLnSpc="1"/>
            <a:lstStyle/>
            <a:p>
              <a:pPr marL="0" marR="0" lvl="0" indent="0" algn="ctr" defTabSz="1511302" rtl="0" fontAlgn="auto" hangingPunct="1">
                <a:lnSpc>
                  <a:spcPct val="90000"/>
                </a:lnSpc>
                <a:spcBef>
                  <a:spcPts val="0"/>
                </a:spcBef>
                <a:spcAft>
                  <a:spcPts val="140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en-US" sz="34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endParaRPr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Content Placeholder 4"/>
          <p:cNvGrpSpPr/>
          <p:nvPr/>
        </p:nvGrpSpPr>
        <p:grpSpPr>
          <a:xfrm>
            <a:off x="2171699" y="1450979"/>
            <a:ext cx="4428019" cy="3932240"/>
            <a:chOff x="2171699" y="1450979"/>
            <a:chExt cx="4428019" cy="3932240"/>
          </a:xfrm>
        </p:grpSpPr>
        <p:sp>
          <p:nvSpPr>
            <p:cNvPr id="3" name="Frihåndsform 2"/>
            <p:cNvSpPr/>
            <p:nvPr/>
          </p:nvSpPr>
          <p:spPr>
            <a:xfrm>
              <a:off x="2171699" y="1450979"/>
              <a:ext cx="3932240" cy="3932240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3932238"/>
                <a:gd name="f7" fmla="val 1966119"/>
                <a:gd name="f8" fmla="val 880261"/>
                <a:gd name="f9" fmla="val 3051977"/>
                <a:gd name="f10" fmla="+- 0 0 -90"/>
                <a:gd name="f11" fmla="*/ f3 1 3932238"/>
                <a:gd name="f12" fmla="*/ f4 1 3932238"/>
                <a:gd name="f13" fmla="+- f6 0 f5"/>
                <a:gd name="f14" fmla="*/ f10 f0 1"/>
                <a:gd name="f15" fmla="*/ f13 1 3932238"/>
                <a:gd name="f16" fmla="*/ 0 f13 1"/>
                <a:gd name="f17" fmla="*/ 1966119 f13 1"/>
                <a:gd name="f18" fmla="*/ 3932238 f13 1"/>
                <a:gd name="f19" fmla="*/ f14 1 f2"/>
                <a:gd name="f20" fmla="*/ f16 1 3932238"/>
                <a:gd name="f21" fmla="*/ f17 1 3932238"/>
                <a:gd name="f22" fmla="*/ f18 1 3932238"/>
                <a:gd name="f23" fmla="*/ f5 1 f15"/>
                <a:gd name="f24" fmla="*/ f6 1 f15"/>
                <a:gd name="f25" fmla="+- f19 0 f1"/>
                <a:gd name="f26" fmla="*/ f20 1 f15"/>
                <a:gd name="f27" fmla="*/ f21 1 f15"/>
                <a:gd name="f28" fmla="*/ f22 1 f15"/>
                <a:gd name="f29" fmla="*/ f23 f11 1"/>
                <a:gd name="f30" fmla="*/ f24 f11 1"/>
                <a:gd name="f31" fmla="*/ f24 f12 1"/>
                <a:gd name="f32" fmla="*/ f23 f12 1"/>
                <a:gd name="f33" fmla="*/ f26 f11 1"/>
                <a:gd name="f34" fmla="*/ f27 f12 1"/>
                <a:gd name="f35" fmla="*/ f27 f11 1"/>
                <a:gd name="f36" fmla="*/ f26 f12 1"/>
                <a:gd name="f37" fmla="*/ f28 f11 1"/>
                <a:gd name="f38" fmla="*/ f28 f12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25">
                  <a:pos x="f33" y="f34"/>
                </a:cxn>
                <a:cxn ang="f25">
                  <a:pos x="f35" y="f36"/>
                </a:cxn>
                <a:cxn ang="f25">
                  <a:pos x="f37" y="f34"/>
                </a:cxn>
                <a:cxn ang="f25">
                  <a:pos x="f35" y="f38"/>
                </a:cxn>
                <a:cxn ang="f25">
                  <a:pos x="f33" y="f34"/>
                </a:cxn>
              </a:cxnLst>
              <a:rect l="f29" t="f32" r="f30" b="f31"/>
              <a:pathLst>
                <a:path w="3932238" h="3932238">
                  <a:moveTo>
                    <a:pt x="f5" y="f7"/>
                  </a:moveTo>
                  <a:cubicBezTo>
                    <a:pt x="f5" y="f8"/>
                    <a:pt x="f8" y="f5"/>
                    <a:pt x="f7" y="f5"/>
                  </a:cubicBezTo>
                  <a:cubicBezTo>
                    <a:pt x="f9" y="f5"/>
                    <a:pt x="f6" y="f8"/>
                    <a:pt x="f6" y="f7"/>
                  </a:cubicBezTo>
                  <a:cubicBezTo>
                    <a:pt x="f6" y="f9"/>
                    <a:pt x="f9" y="f6"/>
                    <a:pt x="f7" y="f6"/>
                  </a:cubicBezTo>
                  <a:cubicBezTo>
                    <a:pt x="f8" y="f6"/>
                    <a:pt x="f5" y="f9"/>
                    <a:pt x="f5" y="f7"/>
                  </a:cubicBezTo>
                  <a:close/>
                </a:path>
              </a:pathLst>
            </a:custGeom>
            <a:gradFill>
              <a:gsLst>
                <a:gs pos="0">
                  <a:srgbClr val="2C5D98"/>
                </a:gs>
                <a:gs pos="100000">
                  <a:srgbClr val="3C7BC7"/>
                </a:gs>
              </a:gsLst>
              <a:lin ang="16200000"/>
            </a:gradFill>
            <a:ln>
              <a:noFill/>
              <a:prstDash val="solid"/>
            </a:ln>
            <a:effectLst>
              <a:outerShdw dist="22997" dir="5400000" algn="tl">
                <a:srgbClr val="000000">
                  <a:alpha val="35000"/>
                </a:srgbClr>
              </a:outerShdw>
            </a:effectLst>
          </p:spPr>
          <p:txBody>
            <a:bodyPr vert="horz" wrap="square" lIns="1501737" tIns="281955" rIns="1501737" bIns="3231132" anchor="ctr" anchorCtr="1" compatLnSpc="1"/>
            <a:lstStyle/>
            <a:p>
              <a:pPr marL="0" marR="0" lvl="0" indent="0" algn="ctr" defTabSz="533396" rtl="0" fontAlgn="auto" hangingPunct="1">
                <a:lnSpc>
                  <a:spcPct val="90000"/>
                </a:lnSpc>
                <a:spcBef>
                  <a:spcPts val="0"/>
                </a:spcBef>
                <a:spcAft>
                  <a:spcPts val="50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en-US" sz="1200" b="0" i="0" u="none" strike="noStrike" kern="1200" cap="none" spc="0" baseline="0">
                  <a:solidFill>
                    <a:srgbClr val="FFFFFF"/>
                  </a:solidFill>
                  <a:uFillTx/>
                  <a:latin typeface="Calibri"/>
                </a:rPr>
                <a:t>Alle ytringer skapes i en KONTEKST</a:t>
              </a:r>
            </a:p>
          </p:txBody>
        </p:sp>
        <p:sp>
          <p:nvSpPr>
            <p:cNvPr id="4" name="Frihåndsform 3"/>
            <p:cNvSpPr/>
            <p:nvPr/>
          </p:nvSpPr>
          <p:spPr>
            <a:xfrm>
              <a:off x="3453926" y="2237417"/>
              <a:ext cx="3145792" cy="3145792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3145790"/>
                <a:gd name="f7" fmla="val 1572895"/>
                <a:gd name="f8" fmla="val 704209"/>
                <a:gd name="f9" fmla="val 2441581"/>
                <a:gd name="f10" fmla="+- 0 0 -90"/>
                <a:gd name="f11" fmla="*/ f3 1 3145790"/>
                <a:gd name="f12" fmla="*/ f4 1 3145790"/>
                <a:gd name="f13" fmla="+- f6 0 f5"/>
                <a:gd name="f14" fmla="*/ f10 f0 1"/>
                <a:gd name="f15" fmla="*/ f13 1 3145790"/>
                <a:gd name="f16" fmla="*/ 0 f13 1"/>
                <a:gd name="f17" fmla="*/ 1572895 f13 1"/>
                <a:gd name="f18" fmla="*/ 3145790 f13 1"/>
                <a:gd name="f19" fmla="*/ f14 1 f2"/>
                <a:gd name="f20" fmla="*/ f16 1 3145790"/>
                <a:gd name="f21" fmla="*/ f17 1 3145790"/>
                <a:gd name="f22" fmla="*/ f18 1 3145790"/>
                <a:gd name="f23" fmla="*/ f5 1 f15"/>
                <a:gd name="f24" fmla="*/ f6 1 f15"/>
                <a:gd name="f25" fmla="+- f19 0 f1"/>
                <a:gd name="f26" fmla="*/ f20 1 f15"/>
                <a:gd name="f27" fmla="*/ f21 1 f15"/>
                <a:gd name="f28" fmla="*/ f22 1 f15"/>
                <a:gd name="f29" fmla="*/ f23 f11 1"/>
                <a:gd name="f30" fmla="*/ f24 f11 1"/>
                <a:gd name="f31" fmla="*/ f24 f12 1"/>
                <a:gd name="f32" fmla="*/ f23 f12 1"/>
                <a:gd name="f33" fmla="*/ f26 f11 1"/>
                <a:gd name="f34" fmla="*/ f27 f12 1"/>
                <a:gd name="f35" fmla="*/ f27 f11 1"/>
                <a:gd name="f36" fmla="*/ f26 f12 1"/>
                <a:gd name="f37" fmla="*/ f28 f11 1"/>
                <a:gd name="f38" fmla="*/ f28 f12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25">
                  <a:pos x="f33" y="f34"/>
                </a:cxn>
                <a:cxn ang="f25">
                  <a:pos x="f35" y="f36"/>
                </a:cxn>
                <a:cxn ang="f25">
                  <a:pos x="f37" y="f34"/>
                </a:cxn>
                <a:cxn ang="f25">
                  <a:pos x="f35" y="f38"/>
                </a:cxn>
                <a:cxn ang="f25">
                  <a:pos x="f33" y="f34"/>
                </a:cxn>
              </a:cxnLst>
              <a:rect l="f29" t="f32" r="f30" b="f31"/>
              <a:pathLst>
                <a:path w="3145790" h="3145790">
                  <a:moveTo>
                    <a:pt x="f5" y="f7"/>
                  </a:moveTo>
                  <a:cubicBezTo>
                    <a:pt x="f5" y="f8"/>
                    <a:pt x="f8" y="f5"/>
                    <a:pt x="f7" y="f5"/>
                  </a:cubicBezTo>
                  <a:cubicBezTo>
                    <a:pt x="f9" y="f5"/>
                    <a:pt x="f6" y="f8"/>
                    <a:pt x="f6" y="f7"/>
                  </a:cubicBezTo>
                  <a:cubicBezTo>
                    <a:pt x="f6" y="f9"/>
                    <a:pt x="f9" y="f6"/>
                    <a:pt x="f7" y="f6"/>
                  </a:cubicBezTo>
                  <a:cubicBezTo>
                    <a:pt x="f8" y="f6"/>
                    <a:pt x="f5" y="f9"/>
                    <a:pt x="f5" y="f7"/>
                  </a:cubicBezTo>
                  <a:close/>
                </a:path>
              </a:pathLst>
            </a:custGeom>
            <a:gradFill>
              <a:gsLst>
                <a:gs pos="0">
                  <a:srgbClr val="2C5D98"/>
                </a:gs>
                <a:gs pos="100000">
                  <a:srgbClr val="3C7BC7"/>
                </a:gs>
              </a:gsLst>
              <a:lin ang="16200000"/>
            </a:gradFill>
            <a:ln>
              <a:noFill/>
              <a:prstDash val="solid"/>
            </a:ln>
            <a:effectLst>
              <a:outerShdw dist="22997" dir="5400000" algn="tl">
                <a:srgbClr val="000000">
                  <a:alpha val="35000"/>
                </a:srgbClr>
              </a:outerShdw>
            </a:effectLst>
          </p:spPr>
          <p:txBody>
            <a:bodyPr vert="horz" wrap="square" lIns="1108508" tIns="274091" rIns="1108508" bIns="2476140" anchor="ctr" anchorCtr="1" compatLnSpc="1"/>
            <a:lstStyle/>
            <a:p>
              <a:pPr marL="0" marR="0" lvl="0" indent="0" algn="ctr" defTabSz="533396" rtl="0" fontAlgn="auto" hangingPunct="1">
                <a:lnSpc>
                  <a:spcPct val="90000"/>
                </a:lnSpc>
                <a:spcBef>
                  <a:spcPts val="0"/>
                </a:spcBef>
                <a:spcAft>
                  <a:spcPts val="50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en-US" sz="1200" b="0" i="0" u="none" strike="noStrike" kern="1200" cap="none" spc="0" baseline="0">
                  <a:solidFill>
                    <a:srgbClr val="FFFFFF"/>
                  </a:solidFill>
                  <a:uFillTx/>
                  <a:latin typeface="Calibri"/>
                </a:rPr>
                <a:t>Alle ytringer har en avsender/mot-taker</a:t>
              </a:r>
            </a:p>
          </p:txBody>
        </p:sp>
        <p:sp>
          <p:nvSpPr>
            <p:cNvPr id="5" name="Frihåndsform 4"/>
            <p:cNvSpPr/>
            <p:nvPr/>
          </p:nvSpPr>
          <p:spPr>
            <a:xfrm>
              <a:off x="3847145" y="3023865"/>
              <a:ext cx="2359344" cy="2359344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2359342"/>
                <a:gd name="f7" fmla="val 1179671"/>
                <a:gd name="f8" fmla="val 528157"/>
                <a:gd name="f9" fmla="val 1831185"/>
                <a:gd name="f10" fmla="+- 0 0 -90"/>
                <a:gd name="f11" fmla="*/ f3 1 2359342"/>
                <a:gd name="f12" fmla="*/ f4 1 2359342"/>
                <a:gd name="f13" fmla="+- f6 0 f5"/>
                <a:gd name="f14" fmla="*/ f10 f0 1"/>
                <a:gd name="f15" fmla="*/ f13 1 2359342"/>
                <a:gd name="f16" fmla="*/ 0 f13 1"/>
                <a:gd name="f17" fmla="*/ 1179671 f13 1"/>
                <a:gd name="f18" fmla="*/ 2359342 f13 1"/>
                <a:gd name="f19" fmla="*/ f14 1 f2"/>
                <a:gd name="f20" fmla="*/ f16 1 2359342"/>
                <a:gd name="f21" fmla="*/ f17 1 2359342"/>
                <a:gd name="f22" fmla="*/ f18 1 2359342"/>
                <a:gd name="f23" fmla="*/ f5 1 f15"/>
                <a:gd name="f24" fmla="*/ f6 1 f15"/>
                <a:gd name="f25" fmla="+- f19 0 f1"/>
                <a:gd name="f26" fmla="*/ f20 1 f15"/>
                <a:gd name="f27" fmla="*/ f21 1 f15"/>
                <a:gd name="f28" fmla="*/ f22 1 f15"/>
                <a:gd name="f29" fmla="*/ f23 f11 1"/>
                <a:gd name="f30" fmla="*/ f24 f11 1"/>
                <a:gd name="f31" fmla="*/ f24 f12 1"/>
                <a:gd name="f32" fmla="*/ f23 f12 1"/>
                <a:gd name="f33" fmla="*/ f26 f11 1"/>
                <a:gd name="f34" fmla="*/ f27 f12 1"/>
                <a:gd name="f35" fmla="*/ f27 f11 1"/>
                <a:gd name="f36" fmla="*/ f26 f12 1"/>
                <a:gd name="f37" fmla="*/ f28 f11 1"/>
                <a:gd name="f38" fmla="*/ f28 f12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25">
                  <a:pos x="f33" y="f34"/>
                </a:cxn>
                <a:cxn ang="f25">
                  <a:pos x="f35" y="f36"/>
                </a:cxn>
                <a:cxn ang="f25">
                  <a:pos x="f37" y="f34"/>
                </a:cxn>
                <a:cxn ang="f25">
                  <a:pos x="f35" y="f38"/>
                </a:cxn>
                <a:cxn ang="f25">
                  <a:pos x="f33" y="f34"/>
                </a:cxn>
              </a:cxnLst>
              <a:rect l="f29" t="f32" r="f30" b="f31"/>
              <a:pathLst>
                <a:path w="2359342" h="2359342">
                  <a:moveTo>
                    <a:pt x="f5" y="f7"/>
                  </a:moveTo>
                  <a:cubicBezTo>
                    <a:pt x="f5" y="f8"/>
                    <a:pt x="f8" y="f5"/>
                    <a:pt x="f7" y="f5"/>
                  </a:cubicBezTo>
                  <a:cubicBezTo>
                    <a:pt x="f9" y="f5"/>
                    <a:pt x="f6" y="f8"/>
                    <a:pt x="f6" y="f7"/>
                  </a:cubicBezTo>
                  <a:cubicBezTo>
                    <a:pt x="f6" y="f9"/>
                    <a:pt x="f9" y="f6"/>
                    <a:pt x="f7" y="f6"/>
                  </a:cubicBezTo>
                  <a:cubicBezTo>
                    <a:pt x="f8" y="f6"/>
                    <a:pt x="f5" y="f9"/>
                    <a:pt x="f5" y="f7"/>
                  </a:cubicBezTo>
                  <a:close/>
                </a:path>
              </a:pathLst>
            </a:custGeom>
            <a:gradFill>
              <a:gsLst>
                <a:gs pos="0">
                  <a:srgbClr val="2C5D98"/>
                </a:gs>
                <a:gs pos="100000">
                  <a:srgbClr val="3C7BC7"/>
                </a:gs>
              </a:gsLst>
              <a:lin ang="16200000"/>
            </a:gradFill>
            <a:ln>
              <a:noFill/>
              <a:prstDash val="solid"/>
            </a:ln>
            <a:effectLst>
              <a:outerShdw dist="22997" dir="5400000" algn="tl">
                <a:srgbClr val="000000">
                  <a:alpha val="35000"/>
                </a:srgbClr>
              </a:outerShdw>
            </a:effectLst>
          </p:spPr>
          <p:txBody>
            <a:bodyPr vert="horz" wrap="square" lIns="729517" tIns="276514" rIns="729508" bIns="1751103" anchor="ctr" anchorCtr="1" compatLnSpc="1"/>
            <a:lstStyle/>
            <a:p>
              <a:pPr marL="0" marR="0" lvl="0" indent="0" algn="ctr" defTabSz="622304" rtl="0" fontAlgn="auto" hangingPunct="1">
                <a:lnSpc>
                  <a:spcPct val="90000"/>
                </a:lnSpc>
                <a:spcBef>
                  <a:spcPts val="0"/>
                </a:spcBef>
                <a:spcAft>
                  <a:spcPts val="60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en-US" sz="1400" b="0" i="0" u="none" strike="noStrike" kern="1200" cap="none" spc="0" baseline="0">
                  <a:solidFill>
                    <a:srgbClr val="FFFFFF"/>
                  </a:solidFill>
                  <a:uFillTx/>
                  <a:latin typeface="Calibri"/>
                </a:rPr>
                <a:t>Alle ytringer har et budskap</a:t>
              </a:r>
            </a:p>
          </p:txBody>
        </p:sp>
        <p:sp>
          <p:nvSpPr>
            <p:cNvPr id="6" name="Frihåndsform 5"/>
            <p:cNvSpPr/>
            <p:nvPr/>
          </p:nvSpPr>
          <p:spPr>
            <a:xfrm>
              <a:off x="4240374" y="3810313"/>
              <a:ext cx="1572896" cy="1572896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1572895"/>
                <a:gd name="f7" fmla="val 786448"/>
                <a:gd name="f8" fmla="val 352105"/>
                <a:gd name="f9" fmla="val 1220791"/>
                <a:gd name="f10" fmla="val 1572896"/>
                <a:gd name="f11" fmla="+- 0 0 -90"/>
                <a:gd name="f12" fmla="*/ f3 1 1572895"/>
                <a:gd name="f13" fmla="*/ f4 1 1572895"/>
                <a:gd name="f14" fmla="+- f6 0 f5"/>
                <a:gd name="f15" fmla="*/ f11 f0 1"/>
                <a:gd name="f16" fmla="*/ f14 1 1572895"/>
                <a:gd name="f17" fmla="*/ 0 f14 1"/>
                <a:gd name="f18" fmla="*/ 786448 f14 1"/>
                <a:gd name="f19" fmla="*/ 1572896 f14 1"/>
                <a:gd name="f20" fmla="*/ f15 1 f2"/>
                <a:gd name="f21" fmla="*/ f17 1 1572895"/>
                <a:gd name="f22" fmla="*/ f18 1 1572895"/>
                <a:gd name="f23" fmla="*/ f19 1 1572895"/>
                <a:gd name="f24" fmla="*/ f5 1 f16"/>
                <a:gd name="f25" fmla="*/ f6 1 f16"/>
                <a:gd name="f26" fmla="+- f20 0 f1"/>
                <a:gd name="f27" fmla="*/ f21 1 f16"/>
                <a:gd name="f28" fmla="*/ f22 1 f16"/>
                <a:gd name="f29" fmla="*/ f23 1 f16"/>
                <a:gd name="f30" fmla="*/ f24 f12 1"/>
                <a:gd name="f31" fmla="*/ f25 f12 1"/>
                <a:gd name="f32" fmla="*/ f25 f13 1"/>
                <a:gd name="f33" fmla="*/ f24 f13 1"/>
                <a:gd name="f34" fmla="*/ f27 f12 1"/>
                <a:gd name="f35" fmla="*/ f28 f13 1"/>
                <a:gd name="f36" fmla="*/ f28 f12 1"/>
                <a:gd name="f37" fmla="*/ f27 f13 1"/>
                <a:gd name="f38" fmla="*/ f29 f12 1"/>
                <a:gd name="f39" fmla="*/ f29 f13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26">
                  <a:pos x="f34" y="f35"/>
                </a:cxn>
                <a:cxn ang="f26">
                  <a:pos x="f36" y="f37"/>
                </a:cxn>
                <a:cxn ang="f26">
                  <a:pos x="f38" y="f35"/>
                </a:cxn>
                <a:cxn ang="f26">
                  <a:pos x="f36" y="f39"/>
                </a:cxn>
                <a:cxn ang="f26">
                  <a:pos x="f34" y="f35"/>
                </a:cxn>
              </a:cxnLst>
              <a:rect l="f30" t="f33" r="f31" b="f32"/>
              <a:pathLst>
                <a:path w="1572895" h="1572895">
                  <a:moveTo>
                    <a:pt x="f5" y="f7"/>
                  </a:moveTo>
                  <a:cubicBezTo>
                    <a:pt x="f5" y="f8"/>
                    <a:pt x="f8" y="f5"/>
                    <a:pt x="f7" y="f5"/>
                  </a:cubicBezTo>
                  <a:cubicBezTo>
                    <a:pt x="f9" y="f5"/>
                    <a:pt x="f10" y="f8"/>
                    <a:pt x="f10" y="f7"/>
                  </a:cubicBezTo>
                  <a:cubicBezTo>
                    <a:pt x="f10" y="f9"/>
                    <a:pt x="f9" y="f10"/>
                    <a:pt x="f7" y="f10"/>
                  </a:cubicBezTo>
                  <a:cubicBezTo>
                    <a:pt x="f8" y="f10"/>
                    <a:pt x="f5" y="f9"/>
                    <a:pt x="f5" y="f7"/>
                  </a:cubicBezTo>
                  <a:close/>
                </a:path>
              </a:pathLst>
            </a:custGeom>
            <a:gradFill>
              <a:gsLst>
                <a:gs pos="0">
                  <a:srgbClr val="2C5D98"/>
                </a:gs>
                <a:gs pos="100000">
                  <a:srgbClr val="3C7BC7"/>
                </a:gs>
              </a:gsLst>
              <a:lin ang="16200000"/>
            </a:gradFill>
            <a:ln>
              <a:noFill/>
              <a:prstDash val="solid"/>
            </a:ln>
            <a:effectLst>
              <a:outerShdw dist="22997" dir="5400000" algn="tl">
                <a:srgbClr val="000000">
                  <a:alpha val="35000"/>
                </a:srgbClr>
              </a:outerShdw>
            </a:effectLst>
          </p:spPr>
          <p:txBody>
            <a:bodyPr vert="horz" wrap="square" lIns="329915" tIns="492788" rIns="329915" bIns="492788" anchor="ctr" anchorCtr="1" compatLnSpc="1"/>
            <a:lstStyle/>
            <a:p>
              <a:pPr marL="0" marR="0" lvl="0" indent="0" algn="ctr" defTabSz="622304" rtl="0" fontAlgn="auto" hangingPunct="1">
                <a:lnSpc>
                  <a:spcPct val="90000"/>
                </a:lnSpc>
                <a:spcBef>
                  <a:spcPts val="0"/>
                </a:spcBef>
                <a:spcAft>
                  <a:spcPts val="60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en-US" sz="1400" b="0" i="0" u="none" strike="noStrike" kern="1200" cap="none" spc="0" baseline="0">
                  <a:solidFill>
                    <a:srgbClr val="FFFFFF"/>
                  </a:solidFill>
                  <a:uFillTx/>
                  <a:latin typeface="Calibri"/>
                </a:rPr>
                <a:t>Alle ytringer har en form</a:t>
              </a:r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sz="4000"/>
              <a:t>Skrivestrategier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Hva er din rolle i skrivesituasjonen?</a:t>
            </a:r>
          </a:p>
          <a:p>
            <a:pPr lvl="0"/>
            <a:r>
              <a:rPr lang="en-US"/>
              <a:t>Hvem er det du skriver til eller for?</a:t>
            </a:r>
          </a:p>
          <a:p>
            <a:pPr lvl="0"/>
            <a:r>
              <a:rPr lang="en-US"/>
              <a:t>Hva er formålet med skrivingen din?</a:t>
            </a:r>
          </a:p>
          <a:p>
            <a:pPr lvl="0"/>
            <a:r>
              <a:rPr lang="en-US"/>
              <a:t>Hvordan skal du bygge opp teksten din?</a:t>
            </a:r>
          </a:p>
          <a:p>
            <a:pPr lvl="0"/>
            <a:r>
              <a:rPr lang="en-US"/>
              <a:t>Har du sjangerforventninger å forholde deg til? </a:t>
            </a:r>
          </a:p>
          <a:p>
            <a:pPr lvl="0"/>
            <a:r>
              <a:rPr lang="en-US"/>
              <a:t>Hvilke virkemidler har du tenkt å bruke? </a:t>
            </a:r>
          </a:p>
          <a:p>
            <a:pPr lvl="0"/>
            <a:endParaRPr lang="en-US"/>
          </a:p>
          <a:p>
            <a:pPr lvl="0"/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sz="4000"/>
              <a:t>Hvordan strukturere skrivearbeidet?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endParaRPr lang="en-US"/>
          </a:p>
          <a:p>
            <a:pPr lvl="0"/>
            <a:r>
              <a:rPr lang="en-US"/>
              <a:t>Tenkeskriving og idémyldring</a:t>
            </a:r>
          </a:p>
          <a:p>
            <a:pPr lvl="0"/>
            <a:r>
              <a:rPr lang="en-US"/>
              <a:t>Planleggingsskriving – her kan du bruke tankekart og venndiagram</a:t>
            </a:r>
          </a:p>
          <a:p>
            <a:pPr lvl="0"/>
            <a:r>
              <a:rPr lang="en-US"/>
              <a:t>Presentasjonsskriving – førsteutkast, revisjon og endelig utkast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Intertekst_mal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Intertekst_mal</Template>
  <TotalTime>47</TotalTime>
  <Words>197</Words>
  <Application>Microsoft Office PowerPoint</Application>
  <PresentationFormat>Skjermfremvisning (4:3)</PresentationFormat>
  <Paragraphs>52</Paragraphs>
  <Slides>11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2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11</vt:i4>
      </vt:variant>
    </vt:vector>
  </HeadingPairs>
  <TitlesOfParts>
    <vt:vector size="14" baseType="lpstr">
      <vt:lpstr>Arial</vt:lpstr>
      <vt:lpstr>Calibri</vt:lpstr>
      <vt:lpstr>Intertekst_mal</vt:lpstr>
      <vt:lpstr>Kapittel 4 Skriv!</vt:lpstr>
      <vt:lpstr>Skriveroller</vt:lpstr>
      <vt:lpstr>Hva er viktig å tenke på når du skal skrive en tekst?</vt:lpstr>
      <vt:lpstr>Prosessen</vt:lpstr>
      <vt:lpstr>PowerPoint-presentasjon</vt:lpstr>
      <vt:lpstr>Stil</vt:lpstr>
      <vt:lpstr>PowerPoint-presentasjon</vt:lpstr>
      <vt:lpstr>Skrivestrategier</vt:lpstr>
      <vt:lpstr>Hvordan strukturere skrivearbeidet?</vt:lpstr>
      <vt:lpstr>Skrivetips</vt:lpstr>
      <vt:lpstr>PowerPoint-presentasjon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Astrid Kleiveland</dc:creator>
  <cp:lastModifiedBy>Malgorzata Golinska</cp:lastModifiedBy>
  <cp:revision>4</cp:revision>
  <dcterms:created xsi:type="dcterms:W3CDTF">2013-08-09T07:48:26Z</dcterms:created>
  <dcterms:modified xsi:type="dcterms:W3CDTF">2016-01-21T11:29:23Z</dcterms:modified>
</cp:coreProperties>
</file>