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99"/>
    <a:srgbClr val="08A8F8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3654" y="16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95A5-B754-40D3-9DB4-F8AA3EE4C654}" type="datetimeFigureOut">
              <a:rPr lang="nb-NO" smtClean="0"/>
              <a:t>08.10.2014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7A76-8008-4359-924A-2E149EEA44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98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95A5-B754-40D3-9DB4-F8AA3EE4C654}" type="datetimeFigureOut">
              <a:rPr lang="nb-NO" smtClean="0"/>
              <a:t>08.10.2014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7A76-8008-4359-924A-2E149EEA44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04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95A5-B754-40D3-9DB4-F8AA3EE4C654}" type="datetimeFigureOut">
              <a:rPr lang="nb-NO" smtClean="0"/>
              <a:t>08.10.2014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7A76-8008-4359-924A-2E149EEA44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04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95A5-B754-40D3-9DB4-F8AA3EE4C654}" type="datetimeFigureOut">
              <a:rPr lang="nb-NO" smtClean="0"/>
              <a:t>08.10.2014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7A76-8008-4359-924A-2E149EEA44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59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95A5-B754-40D3-9DB4-F8AA3EE4C654}" type="datetimeFigureOut">
              <a:rPr lang="nb-NO" smtClean="0"/>
              <a:t>08.10.2014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7A76-8008-4359-924A-2E149EEA44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53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95A5-B754-40D3-9DB4-F8AA3EE4C654}" type="datetimeFigureOut">
              <a:rPr lang="nb-NO" smtClean="0"/>
              <a:t>08.10.2014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7A76-8008-4359-924A-2E149EEA44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286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95A5-B754-40D3-9DB4-F8AA3EE4C654}" type="datetimeFigureOut">
              <a:rPr lang="nb-NO" smtClean="0"/>
              <a:t>08.10.2014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7A76-8008-4359-924A-2E149EEA44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67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95A5-B754-40D3-9DB4-F8AA3EE4C654}" type="datetimeFigureOut">
              <a:rPr lang="nb-NO" smtClean="0"/>
              <a:t>08.10.2014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7A76-8008-4359-924A-2E149EEA44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83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95A5-B754-40D3-9DB4-F8AA3EE4C654}" type="datetimeFigureOut">
              <a:rPr lang="nb-NO" smtClean="0"/>
              <a:t>08.10.2014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7A76-8008-4359-924A-2E149EEA44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793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95A5-B754-40D3-9DB4-F8AA3EE4C654}" type="datetimeFigureOut">
              <a:rPr lang="nb-NO" smtClean="0"/>
              <a:t>08.10.2014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7A76-8008-4359-924A-2E149EEA44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10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95A5-B754-40D3-9DB4-F8AA3EE4C654}" type="datetimeFigureOut">
              <a:rPr lang="nb-NO" smtClean="0"/>
              <a:t>08.10.2014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7A76-8008-4359-924A-2E149EEA44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14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195A5-B754-40D3-9DB4-F8AA3EE4C654}" type="datetimeFigureOut">
              <a:rPr lang="nb-NO" smtClean="0"/>
              <a:t>08.10.2014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7A76-8008-4359-924A-2E149EEA44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42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411760" y="620688"/>
            <a:ext cx="4032448" cy="3816424"/>
          </a:xfrm>
          <a:prstGeom prst="ellipse">
            <a:avLst/>
          </a:prstGeom>
          <a:solidFill>
            <a:srgbClr val="FF3399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3419872" y="2276872"/>
            <a:ext cx="4032448" cy="3816424"/>
          </a:xfrm>
          <a:prstGeom prst="ellipse">
            <a:avLst/>
          </a:prstGeom>
          <a:solidFill>
            <a:srgbClr val="08A8F8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/>
          <p:cNvSpPr/>
          <p:nvPr/>
        </p:nvSpPr>
        <p:spPr>
          <a:xfrm>
            <a:off x="1475656" y="2276872"/>
            <a:ext cx="4032448" cy="3816424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2771800" y="692696"/>
            <a:ext cx="33843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 smtClean="0"/>
              <a:t>Essayet</a:t>
            </a:r>
          </a:p>
          <a:p>
            <a:pPr algn="ctr"/>
            <a:endParaRPr lang="nb-NO" sz="1400" dirty="0" smtClean="0"/>
          </a:p>
          <a:p>
            <a:pPr algn="ctr"/>
            <a:r>
              <a:rPr lang="nb-NO" sz="1400" dirty="0" smtClean="0"/>
              <a:t>«Tunge», filosofiske emner</a:t>
            </a:r>
          </a:p>
          <a:p>
            <a:pPr algn="ctr"/>
            <a:r>
              <a:rPr lang="nb-NO" sz="1400" dirty="0" smtClean="0"/>
              <a:t>Forventer at leseren er kunnskapsrik</a:t>
            </a:r>
          </a:p>
          <a:p>
            <a:pPr algn="ctr"/>
            <a:r>
              <a:rPr lang="nb-NO" sz="1400" i="1" dirty="0" smtClean="0"/>
              <a:t>Essay </a:t>
            </a:r>
            <a:r>
              <a:rPr lang="nb-NO" sz="1400" dirty="0" smtClean="0"/>
              <a:t>betyr «forsøk» (på å belyse et emne)</a:t>
            </a:r>
          </a:p>
          <a:p>
            <a:pPr algn="ctr"/>
            <a:endParaRPr lang="nb-NO" b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364088" y="3690317"/>
            <a:ext cx="23042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         Kåseriet</a:t>
            </a:r>
          </a:p>
          <a:p>
            <a:r>
              <a:rPr lang="nb-NO" sz="1400" dirty="0" smtClean="0"/>
              <a:t>  Muntlig, «pratsom» </a:t>
            </a:r>
            <a:r>
              <a:rPr lang="nb-NO" sz="1200" dirty="0" smtClean="0"/>
              <a:t>sjanger</a:t>
            </a:r>
            <a:endParaRPr lang="nb-NO" sz="1400" dirty="0" smtClean="0"/>
          </a:p>
          <a:p>
            <a:r>
              <a:rPr lang="nb-NO" sz="1400" i="1" dirty="0" smtClean="0"/>
              <a:t>  Causere </a:t>
            </a:r>
            <a:r>
              <a:rPr lang="nb-NO" sz="1400" dirty="0"/>
              <a:t>betyr «å snakke»</a:t>
            </a:r>
            <a:endParaRPr lang="nb-NO" sz="1400" i="1" dirty="0"/>
          </a:p>
          <a:p>
            <a:r>
              <a:rPr lang="nb-NO" sz="1400" dirty="0" smtClean="0"/>
              <a:t>  Hverdagslige emner</a:t>
            </a:r>
          </a:p>
          <a:p>
            <a:r>
              <a:rPr lang="nb-NO" sz="1400" dirty="0" smtClean="0"/>
              <a:t>  «Lett» tone</a:t>
            </a:r>
          </a:p>
          <a:p>
            <a:r>
              <a:rPr lang="nb-NO" sz="1400" dirty="0" smtClean="0"/>
              <a:t>Beregnet på alle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547664" y="3789040"/>
            <a:ext cx="23042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smtClean="0"/>
              <a:t>Artikkelen</a:t>
            </a:r>
            <a:endParaRPr lang="nb-NO" sz="2400" b="1" dirty="0" smtClean="0"/>
          </a:p>
          <a:p>
            <a:r>
              <a:rPr lang="nb-NO" sz="1400" dirty="0" smtClean="0"/>
              <a:t>Søker </a:t>
            </a:r>
            <a:r>
              <a:rPr lang="nb-NO" sz="1400" i="1" dirty="0" smtClean="0"/>
              <a:t>svar</a:t>
            </a:r>
          </a:p>
          <a:p>
            <a:r>
              <a:rPr lang="nb-NO" sz="1400" dirty="0" smtClean="0"/>
              <a:t>Formell, objektiv sjanger</a:t>
            </a:r>
          </a:p>
          <a:p>
            <a:r>
              <a:rPr lang="nb-NO" sz="1400" dirty="0" smtClean="0"/>
              <a:t>  Nøytralt språk</a:t>
            </a:r>
          </a:p>
          <a:p>
            <a:r>
              <a:rPr lang="nb-NO" sz="1400" dirty="0"/>
              <a:t> </a:t>
            </a:r>
            <a:r>
              <a:rPr lang="nb-NO" sz="1400" dirty="0" smtClean="0"/>
              <a:t>   Ikke humor og ironi</a:t>
            </a:r>
          </a:p>
          <a:p>
            <a:endParaRPr lang="nb-NO" sz="1400" b="1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4752020" y="2300679"/>
            <a:ext cx="19082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Stiller </a:t>
            </a:r>
            <a:r>
              <a:rPr lang="nb-NO" sz="1400" i="1" dirty="0" smtClean="0"/>
              <a:t>spørsmål</a:t>
            </a:r>
          </a:p>
          <a:p>
            <a:r>
              <a:rPr lang="nb-NO" sz="1400" dirty="0" smtClean="0"/>
              <a:t>Personlige erfaringer</a:t>
            </a:r>
          </a:p>
          <a:p>
            <a:r>
              <a:rPr lang="nb-NO" sz="1400" dirty="0" smtClean="0"/>
              <a:t>     Alvorlig undertone</a:t>
            </a:r>
          </a:p>
          <a:p>
            <a:r>
              <a:rPr lang="nb-NO" sz="1400" dirty="0" smtClean="0"/>
              <a:t>            Lekent språk</a:t>
            </a:r>
          </a:p>
          <a:p>
            <a:r>
              <a:rPr lang="nb-NO" sz="1400" dirty="0" smtClean="0"/>
              <a:t>              </a:t>
            </a:r>
            <a:r>
              <a:rPr lang="nb-NO" sz="1400" dirty="0" smtClean="0"/>
              <a:t>Refleksjon</a:t>
            </a:r>
            <a:endParaRPr lang="nb-NO" sz="1400" dirty="0" smtClean="0"/>
          </a:p>
          <a:p>
            <a:r>
              <a:rPr lang="nb-NO" sz="1400" dirty="0"/>
              <a:t> </a:t>
            </a:r>
            <a:r>
              <a:rPr lang="nb-NO" sz="1400" dirty="0" smtClean="0"/>
              <a:t>              Subjektivt</a:t>
            </a:r>
          </a:p>
          <a:p>
            <a:r>
              <a:rPr lang="nb-NO" sz="1400" dirty="0" smtClean="0"/>
              <a:t>                Ironisk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2555776" y="2474312"/>
            <a:ext cx="1920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    </a:t>
            </a:r>
          </a:p>
          <a:p>
            <a:r>
              <a:rPr lang="nb-NO" sz="1400" dirty="0" smtClean="0"/>
              <a:t> Skriftlig </a:t>
            </a:r>
            <a:r>
              <a:rPr lang="nb-NO" sz="1400" dirty="0" smtClean="0"/>
              <a:t>sjanger</a:t>
            </a:r>
          </a:p>
          <a:p>
            <a:r>
              <a:rPr lang="nb-NO" sz="1400" dirty="0"/>
              <a:t>  </a:t>
            </a:r>
            <a:r>
              <a:rPr lang="nb-NO" sz="1400" dirty="0" smtClean="0"/>
              <a:t> </a:t>
            </a:r>
            <a:r>
              <a:rPr lang="nb-NO" sz="1400" dirty="0" smtClean="0"/>
              <a:t>Ikke </a:t>
            </a:r>
            <a:r>
              <a:rPr lang="nb-NO" sz="1400" dirty="0" smtClean="0"/>
              <a:t>slang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3347864" y="47059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Dagsaktuelle </a:t>
            </a:r>
            <a:endParaRPr lang="nb-NO" sz="1400" dirty="0" smtClean="0"/>
          </a:p>
          <a:p>
            <a:pPr algn="ctr"/>
            <a:r>
              <a:rPr lang="nb-NO" sz="1400" dirty="0" smtClean="0"/>
              <a:t>temaer</a:t>
            </a:r>
            <a:endParaRPr lang="nb-NO" sz="14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671900" y="317406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/>
              <a:t>S</a:t>
            </a:r>
            <a:r>
              <a:rPr lang="nb-NO" sz="1600" b="1" dirty="0" smtClean="0"/>
              <a:t>akprosa</a:t>
            </a:r>
          </a:p>
          <a:p>
            <a:pPr algn="ctr"/>
            <a:r>
              <a:rPr lang="nb-NO" sz="1600" b="1" dirty="0" smtClean="0"/>
              <a:t>Tredelt tekst</a:t>
            </a:r>
          </a:p>
          <a:p>
            <a:pPr algn="ctr"/>
            <a:r>
              <a:rPr lang="nb-NO" sz="1600" b="1" dirty="0" smtClean="0"/>
              <a:t>Belyser et tema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475656" y="110963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Sjangeroversikt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16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l="18858" t="14300" r="56873" b="10800"/>
          <a:stretch/>
        </p:blipFill>
        <p:spPr>
          <a:xfrm>
            <a:off x="899592" y="-27384"/>
            <a:ext cx="7344816" cy="69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97</Words>
  <Application>Microsoft Office PowerPoint</Application>
  <PresentationFormat>Skjermfremvisning (4:3)</PresentationFormat>
  <Paragraphs>32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Office-tema</vt:lpstr>
      <vt:lpstr>PowerPoint-presentasjon</vt:lpstr>
      <vt:lpstr>PowerPoint-presentasjon</vt:lpstr>
    </vt:vector>
  </TitlesOfParts>
  <Company>Elvebakken Vgs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Admin</dc:creator>
  <cp:lastModifiedBy>Line Ellingsen</cp:lastModifiedBy>
  <cp:revision>22</cp:revision>
  <dcterms:created xsi:type="dcterms:W3CDTF">2012-02-22T16:10:54Z</dcterms:created>
  <dcterms:modified xsi:type="dcterms:W3CDTF">2014-10-08T13:53:03Z</dcterms:modified>
</cp:coreProperties>
</file>