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-462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08.08.2013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Grammatikk</a:t>
            </a:r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52" y="1340768"/>
            <a:ext cx="6808030" cy="4680520"/>
          </a:xfrm>
        </p:spPr>
      </p:pic>
    </p:spTree>
    <p:extLst>
      <p:ext uri="{BB962C8B-B14F-4D97-AF65-F5344CB8AC3E}">
        <p14:creationId xmlns:p14="http://schemas.microsoft.com/office/powerpoint/2010/main" val="27013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8 Subjunksjoner (</a:t>
            </a:r>
            <a:r>
              <a:rPr lang="nb-NO" dirty="0" err="1" smtClean="0"/>
              <a:t>underordingsord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Subjunksjonene </a:t>
            </a:r>
            <a:r>
              <a:rPr lang="nb-NO" dirty="0"/>
              <a:t>innleder en leddsetning:</a:t>
            </a:r>
          </a:p>
          <a:p>
            <a:r>
              <a:rPr lang="nb-NO" b="1" dirty="0"/>
              <a:t>Da</a:t>
            </a:r>
            <a:r>
              <a:rPr lang="nb-NO" dirty="0"/>
              <a:t> jeg gikk, kom hun.</a:t>
            </a:r>
          </a:p>
          <a:p>
            <a:r>
              <a:rPr lang="nb-NO" b="1" dirty="0"/>
              <a:t>At</a:t>
            </a:r>
            <a:r>
              <a:rPr lang="nb-NO" dirty="0"/>
              <a:t> speilet knuste, er din skyld.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smtClean="0"/>
              <a:t>De </a:t>
            </a:r>
            <a:r>
              <a:rPr lang="nb-NO" dirty="0"/>
              <a:t>vanligste s</a:t>
            </a:r>
            <a:r>
              <a:rPr lang="nb-NO" dirty="0" smtClean="0"/>
              <a:t>ubjunksjonene er:  </a:t>
            </a:r>
            <a:r>
              <a:rPr lang="nb-NO" dirty="0"/>
              <a:t>at, da, når, hvis, mens, etter at, fordi og som. 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Infinitivsmerket </a:t>
            </a:r>
            <a:r>
              <a:rPr lang="nb-NO" dirty="0"/>
              <a:t>å er også i denne ordklassen</a:t>
            </a:r>
            <a:r>
              <a:rPr lang="nb-NO" dirty="0" smtClean="0"/>
              <a:t>:</a:t>
            </a: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Per liker ikke å svare på dumme spørsmål.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862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9 Interjeksjoner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Interjeksjoner </a:t>
            </a:r>
            <a:r>
              <a:rPr lang="nb-NO" dirty="0"/>
              <a:t>er utropsord. Eksempler: Hurra! Fy! Æsj!</a:t>
            </a:r>
          </a:p>
          <a:p>
            <a:r>
              <a:rPr lang="nb-NO" dirty="0"/>
              <a:t>Svarord som «ja», «jo» og «nei» hører også med til interjeksjonene.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838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10 Adverb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dirty="0" smtClean="0"/>
              <a:t>Adverb </a:t>
            </a:r>
            <a:r>
              <a:rPr lang="nb-NO" dirty="0"/>
              <a:t>betyr «til verb» og beskriver først og fremst verbene</a:t>
            </a:r>
            <a:r>
              <a:rPr lang="nb-NO" dirty="0" smtClean="0"/>
              <a:t>:  Jeg </a:t>
            </a:r>
            <a:r>
              <a:rPr lang="nb-NO" dirty="0"/>
              <a:t>kommer </a:t>
            </a:r>
            <a:r>
              <a:rPr lang="nb-NO" b="1" dirty="0" smtClean="0"/>
              <a:t>straks</a:t>
            </a:r>
            <a:r>
              <a:rPr lang="nb-NO" dirty="0" smtClean="0"/>
              <a:t>.  Andreas </a:t>
            </a:r>
            <a:r>
              <a:rPr lang="nb-NO" dirty="0"/>
              <a:t>satte seg </a:t>
            </a:r>
            <a:r>
              <a:rPr lang="nb-NO" b="1" dirty="0"/>
              <a:t>lynraskt</a:t>
            </a: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 </a:t>
            </a:r>
            <a:r>
              <a:rPr lang="nb-NO" dirty="0" smtClean="0"/>
              <a:t>Adverbene </a:t>
            </a:r>
            <a:r>
              <a:rPr lang="nb-NO" dirty="0"/>
              <a:t>kan deles inn i disse typene:</a:t>
            </a:r>
          </a:p>
          <a:p>
            <a:r>
              <a:rPr lang="nb-NO" dirty="0"/>
              <a:t>Tidsadverb: nå, da, nettopp osv.</a:t>
            </a:r>
          </a:p>
          <a:p>
            <a:r>
              <a:rPr lang="nb-NO" dirty="0"/>
              <a:t>Stedsadverb: her, der, hjemme osv.</a:t>
            </a:r>
          </a:p>
          <a:p>
            <a:r>
              <a:rPr lang="nb-NO" dirty="0"/>
              <a:t>Måtesadverb: annerledes, korrekt osv.</a:t>
            </a:r>
          </a:p>
          <a:p>
            <a:r>
              <a:rPr lang="nb-NO" dirty="0"/>
              <a:t>Gradsadverb: mye, temmelig, ganske, veldig osv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En annen type adverb er </a:t>
            </a:r>
            <a:r>
              <a:rPr lang="nb-NO" dirty="0" smtClean="0"/>
              <a:t>setningsadverbene: </a:t>
            </a:r>
            <a:endParaRPr lang="nb-NO" dirty="0"/>
          </a:p>
          <a:p>
            <a:r>
              <a:rPr lang="nb-NO" dirty="0"/>
              <a:t>Daniel kom </a:t>
            </a:r>
            <a:r>
              <a:rPr lang="nb-NO" b="1" dirty="0"/>
              <a:t>ikke</a:t>
            </a:r>
            <a:r>
              <a:rPr lang="nb-NO" dirty="0"/>
              <a:t> for seint</a:t>
            </a:r>
            <a:r>
              <a:rPr lang="nb-NO" dirty="0" smtClean="0"/>
              <a:t>. Camilla </a:t>
            </a:r>
            <a:r>
              <a:rPr lang="nb-NO" dirty="0"/>
              <a:t>skulle </a:t>
            </a:r>
            <a:r>
              <a:rPr lang="nb-NO" b="1" dirty="0"/>
              <a:t>bare</a:t>
            </a:r>
            <a:r>
              <a:rPr lang="nb-NO" dirty="0"/>
              <a:t> spise først</a:t>
            </a:r>
            <a:r>
              <a:rPr lang="nb-NO" dirty="0" smtClean="0"/>
              <a:t>.</a:t>
            </a:r>
            <a:r>
              <a:rPr lang="nb-NO" dirty="0"/>
              <a:t> </a:t>
            </a:r>
            <a:endParaRPr lang="nb-NO" dirty="0" smtClean="0"/>
          </a:p>
          <a:p>
            <a:endParaRPr lang="nb-NO" dirty="0"/>
          </a:p>
          <a:p>
            <a:r>
              <a:rPr lang="nb-NO" dirty="0"/>
              <a:t>Viktige setningsadverb: bare, ikke, nemlig, egentlig, likevel, ellers, kanskje, gjerne, dessverre, også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137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Analyse av setningsledd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Det er viktig å skille mellom setningsledd og ordklasser. Setningsleddene kan bestå av flere ord. Når vi skal analysere en setning, setter vi navn på setningsleddene. Vi går fram i denne rekkefølgen: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019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Rekkefølge ved analyse av setningsledd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Verbalet </a:t>
            </a:r>
            <a:r>
              <a:rPr lang="nb-NO" dirty="0"/>
              <a:t>i setningen finner vi ved å finne verbene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 smtClean="0"/>
              <a:t>2. Vi </a:t>
            </a:r>
            <a:r>
              <a:rPr lang="nb-NO" dirty="0"/>
              <a:t>finner subjektet ved å stille spørsmålet: </a:t>
            </a:r>
          </a:p>
          <a:p>
            <a:pPr marL="0" indent="0">
              <a:buNone/>
            </a:pPr>
            <a:r>
              <a:rPr lang="nb-NO" dirty="0"/>
              <a:t>	Hvem/hva + verbalet.</a:t>
            </a:r>
          </a:p>
          <a:p>
            <a:pPr marL="0" indent="0">
              <a:buNone/>
            </a:pPr>
            <a:r>
              <a:rPr lang="nb-NO" dirty="0" smtClean="0"/>
              <a:t>3. Vi </a:t>
            </a:r>
            <a:r>
              <a:rPr lang="nb-NO" dirty="0"/>
              <a:t>finner et eventuelt direkte objekt ved å stille spørsmålet: </a:t>
            </a:r>
          </a:p>
          <a:p>
            <a:pPr marL="0" indent="0">
              <a:buNone/>
            </a:pPr>
            <a:r>
              <a:rPr lang="nb-NO" dirty="0"/>
              <a:t>	Hvem/hva + verbalet + subjektet.</a:t>
            </a:r>
          </a:p>
          <a:p>
            <a:pPr marL="0" indent="0">
              <a:buNone/>
            </a:pPr>
            <a:r>
              <a:rPr lang="nb-NO" dirty="0" smtClean="0"/>
              <a:t>4. Så </a:t>
            </a:r>
            <a:r>
              <a:rPr lang="nb-NO" dirty="0"/>
              <a:t>finner vi et eventuelt indirekte objekt ved å stille spørsmålet: </a:t>
            </a:r>
          </a:p>
          <a:p>
            <a:pPr marL="0" indent="0">
              <a:buNone/>
            </a:pPr>
            <a:r>
              <a:rPr lang="nb-NO" dirty="0"/>
              <a:t>	Til hvem/hva + verbalet + subjektet + det direkte objektet.</a:t>
            </a:r>
          </a:p>
          <a:p>
            <a:pPr marL="0" indent="0">
              <a:buNone/>
            </a:pPr>
            <a:r>
              <a:rPr lang="nb-NO" dirty="0" smtClean="0"/>
              <a:t>5. Et </a:t>
            </a:r>
            <a:r>
              <a:rPr lang="nb-NO" dirty="0"/>
              <a:t>eventuelt predikativ karakteriserer egenskapene til et subjekt eller et </a:t>
            </a:r>
            <a:r>
              <a:rPr lang="nb-NO" dirty="0" smtClean="0"/>
              <a:t>objekt.</a:t>
            </a:r>
          </a:p>
          <a:p>
            <a:pPr marL="0" indent="0">
              <a:buNone/>
            </a:pPr>
            <a:r>
              <a:rPr lang="nb-NO" dirty="0" smtClean="0"/>
              <a:t>6. Et </a:t>
            </a:r>
            <a:r>
              <a:rPr lang="nb-NO" dirty="0"/>
              <a:t>adverbial forteller oss noe om sted, tid, måte, årsak eller følge.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7024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Ordklassene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Verb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Substantiv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Adjektiver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Pronomen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Determinativ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Preposisjoner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Konjunksjoner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Subjunksjoner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Interjeksjoner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Adverb</a:t>
            </a:r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74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 Verb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Verbene </a:t>
            </a:r>
            <a:r>
              <a:rPr lang="nb-NO" dirty="0"/>
              <a:t>uttrykker tilstand eller handling. Et eksempel på en tilstand er </a:t>
            </a:r>
            <a:r>
              <a:rPr lang="nb-NO" b="1" dirty="0"/>
              <a:t>å sørge </a:t>
            </a:r>
            <a:r>
              <a:rPr lang="nb-NO" dirty="0"/>
              <a:t>og et eksempel på en  handling er </a:t>
            </a:r>
            <a:r>
              <a:rPr lang="nb-NO" b="1" dirty="0"/>
              <a:t>å sykle. </a:t>
            </a:r>
            <a:endParaRPr lang="nb-NO" b="1" dirty="0" smtClean="0"/>
          </a:p>
          <a:p>
            <a:pPr marL="0" indent="0">
              <a:buNone/>
            </a:pPr>
            <a:endParaRPr lang="nb-NO" b="1" dirty="0"/>
          </a:p>
          <a:p>
            <a:r>
              <a:rPr lang="nb-NO" dirty="0"/>
              <a:t>infinitiv: å danse / å synge</a:t>
            </a:r>
          </a:p>
          <a:p>
            <a:r>
              <a:rPr lang="nb-NO" dirty="0"/>
              <a:t>presens (nåtid): danser / synger</a:t>
            </a:r>
          </a:p>
          <a:p>
            <a:r>
              <a:rPr lang="nb-NO" dirty="0"/>
              <a:t>preteritum (fortid): danset eller dansa / sang</a:t>
            </a:r>
          </a:p>
          <a:p>
            <a:r>
              <a:rPr lang="nb-NO" dirty="0"/>
              <a:t>presens perfektum: har danset eller har dansa / har sunget</a:t>
            </a:r>
          </a:p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718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 Substantiv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Substantiv </a:t>
            </a:r>
            <a:r>
              <a:rPr lang="nb-NO" dirty="0"/>
              <a:t>er navn på personer og steder, gjenstander, begreper osv. </a:t>
            </a: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996952"/>
            <a:ext cx="7885113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24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 Adjektiv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Adjektivene beskriver hvordan substantivene </a:t>
            </a:r>
            <a:r>
              <a:rPr lang="nb-NO" dirty="0"/>
              <a:t>er </a:t>
            </a:r>
            <a:r>
              <a:rPr lang="nb-NO" dirty="0" smtClean="0"/>
              <a:t>eller ser </a:t>
            </a:r>
            <a:r>
              <a:rPr lang="nb-NO" dirty="0"/>
              <a:t>ut</a:t>
            </a:r>
            <a:r>
              <a:rPr lang="nb-NO" dirty="0" smtClean="0"/>
              <a:t>.</a:t>
            </a:r>
          </a:p>
          <a:p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56" y="3284984"/>
            <a:ext cx="8028384" cy="2320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44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 Pronomen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Pronomen </a:t>
            </a:r>
            <a:r>
              <a:rPr lang="nb-NO" dirty="0"/>
              <a:t>betyr egentlig «i stedet for et navn». Et pronomen peker som regel tilbake på et eller flere substantiv. Pronomenene deles inn i </a:t>
            </a:r>
            <a:r>
              <a:rPr lang="nb-NO" dirty="0" smtClean="0"/>
              <a:t>tre typer:</a:t>
            </a:r>
            <a:endParaRPr lang="nb-NO" dirty="0"/>
          </a:p>
          <a:p>
            <a:pPr lvl="0"/>
            <a:r>
              <a:rPr lang="nb-NO" dirty="0"/>
              <a:t>Spørrepronomen: hvem, hva, hvilken, hvilket og hvilke </a:t>
            </a:r>
          </a:p>
          <a:p>
            <a:pPr lvl="0"/>
            <a:r>
              <a:rPr lang="nb-NO" dirty="0"/>
              <a:t>Personlige pronomen: jeg, du, han, hun, den osv.</a:t>
            </a:r>
          </a:p>
          <a:p>
            <a:pPr lvl="0"/>
            <a:r>
              <a:rPr lang="nb-NO" dirty="0"/>
              <a:t>Andre viktige pronomen er </a:t>
            </a:r>
            <a:r>
              <a:rPr lang="nb-NO" i="1" dirty="0"/>
              <a:t>hverandre</a:t>
            </a:r>
            <a:r>
              <a:rPr lang="nb-NO" dirty="0"/>
              <a:t> og </a:t>
            </a:r>
            <a:r>
              <a:rPr lang="nb-NO" i="1" dirty="0"/>
              <a:t>seg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091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5 Determinativ (</a:t>
            </a:r>
            <a:r>
              <a:rPr lang="nb-NO" dirty="0" err="1" smtClean="0"/>
              <a:t>bestemmerord</a:t>
            </a:r>
            <a:r>
              <a:rPr lang="nb-NO" dirty="0" smtClean="0"/>
              <a:t>)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dirty="0" smtClean="0"/>
              <a:t>Determinativ </a:t>
            </a:r>
            <a:r>
              <a:rPr lang="nb-NO" dirty="0"/>
              <a:t>er ord som bestemmer substantivet nærmere (bilen </a:t>
            </a:r>
            <a:r>
              <a:rPr lang="nb-NO" i="1" dirty="0"/>
              <a:t>min</a:t>
            </a:r>
            <a:r>
              <a:rPr lang="nb-NO" dirty="0"/>
              <a:t>, </a:t>
            </a:r>
            <a:r>
              <a:rPr lang="nb-NO" i="1" dirty="0"/>
              <a:t>den</a:t>
            </a:r>
            <a:r>
              <a:rPr lang="nb-NO" dirty="0"/>
              <a:t> bilen, </a:t>
            </a:r>
            <a:r>
              <a:rPr lang="nb-NO" i="1" dirty="0"/>
              <a:t>tre</a:t>
            </a:r>
            <a:r>
              <a:rPr lang="nb-NO" dirty="0"/>
              <a:t> biler, </a:t>
            </a:r>
            <a:r>
              <a:rPr lang="nb-NO" i="1" dirty="0"/>
              <a:t>noen</a:t>
            </a:r>
            <a:r>
              <a:rPr lang="nb-NO" dirty="0"/>
              <a:t> biler, Pers </a:t>
            </a:r>
            <a:r>
              <a:rPr lang="nb-NO" i="1" dirty="0"/>
              <a:t>egen</a:t>
            </a:r>
            <a:r>
              <a:rPr lang="nb-NO" dirty="0"/>
              <a:t> bil). 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Det finnes tre typer det determinativer:</a:t>
            </a:r>
          </a:p>
          <a:p>
            <a:r>
              <a:rPr lang="nb-NO" dirty="0"/>
              <a:t>1 Eiendomsord: min, din, vår osv.</a:t>
            </a:r>
          </a:p>
          <a:p>
            <a:r>
              <a:rPr lang="nb-NO" dirty="0"/>
              <a:t>2 </a:t>
            </a:r>
            <a:r>
              <a:rPr lang="nb-NO" dirty="0" err="1"/>
              <a:t>Pekeord</a:t>
            </a:r>
            <a:r>
              <a:rPr lang="nb-NO" dirty="0"/>
              <a:t>: den, denne osv.</a:t>
            </a:r>
          </a:p>
          <a:p>
            <a:r>
              <a:rPr lang="nb-NO" dirty="0"/>
              <a:t>3 Mengdeord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I mengdeord finnes alle tallene og ord som ingen, alle, noen, en og flere.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55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6  Preposisjoner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smtClean="0"/>
              <a:t>Preposisjonene </a:t>
            </a:r>
            <a:r>
              <a:rPr lang="nb-NO" dirty="0"/>
              <a:t>forteller om hvor noe eller noen befinner seg i forhold til noe annet: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/>
              <a:t>Jan stod </a:t>
            </a:r>
            <a:r>
              <a:rPr lang="nb-NO" b="1" dirty="0"/>
              <a:t>på</a:t>
            </a:r>
            <a:r>
              <a:rPr lang="nb-NO" dirty="0"/>
              <a:t> bordet, mens Ida lå </a:t>
            </a:r>
            <a:r>
              <a:rPr lang="nb-NO" b="1" dirty="0"/>
              <a:t>under</a:t>
            </a:r>
            <a:r>
              <a:rPr lang="nb-NO" dirty="0"/>
              <a:t> det.</a:t>
            </a:r>
          </a:p>
          <a:p>
            <a:r>
              <a:rPr lang="nb-NO" dirty="0"/>
              <a:t>De satt </a:t>
            </a:r>
            <a:r>
              <a:rPr lang="nb-NO" b="1" dirty="0"/>
              <a:t>overfor</a:t>
            </a:r>
            <a:r>
              <a:rPr lang="nb-NO" dirty="0"/>
              <a:t> hverandre.</a:t>
            </a:r>
          </a:p>
          <a:p>
            <a:r>
              <a:rPr lang="nb-NO" dirty="0"/>
              <a:t>Huset lå </a:t>
            </a:r>
            <a:r>
              <a:rPr lang="nb-NO" b="1" dirty="0"/>
              <a:t>på</a:t>
            </a:r>
            <a:r>
              <a:rPr lang="nb-NO" dirty="0"/>
              <a:t> høyden </a:t>
            </a:r>
            <a:r>
              <a:rPr lang="nb-NO" b="1" dirty="0"/>
              <a:t>ovenfor</a:t>
            </a:r>
            <a:r>
              <a:rPr lang="nb-NO" dirty="0"/>
              <a:t> de andre husene.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/>
              <a:t>De vanligste preposisjonene: av, bak, blant, etter, for, foran, forbi, før, gjennom, hos, i, med, mellom, mot, om, ovenfor, over, overfor, på, til, under, uten, ved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80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7 Konjunksjoner (sideordningsord)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Konjunksjonene </a:t>
            </a:r>
            <a:r>
              <a:rPr lang="nb-NO" dirty="0"/>
              <a:t>binder sammen selvstendige setninger: og, eller, men, for:</a:t>
            </a:r>
          </a:p>
          <a:p>
            <a:r>
              <a:rPr lang="nb-NO" dirty="0"/>
              <a:t>Jeg gikk, </a:t>
            </a:r>
            <a:r>
              <a:rPr lang="nb-NO" b="1" dirty="0"/>
              <a:t>og</a:t>
            </a:r>
            <a:r>
              <a:rPr lang="nb-NO" dirty="0"/>
              <a:t> hun kom. </a:t>
            </a:r>
          </a:p>
          <a:p>
            <a:r>
              <a:rPr lang="nb-NO" dirty="0"/>
              <a:t>Du kan gjøre det, </a:t>
            </a:r>
            <a:r>
              <a:rPr lang="nb-NO" b="1" dirty="0"/>
              <a:t>eller</a:t>
            </a:r>
            <a:r>
              <a:rPr lang="nb-NO" dirty="0"/>
              <a:t> du kan la være.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65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9</TotalTime>
  <Words>370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Signatur_mal</vt:lpstr>
      <vt:lpstr>Grammatikk</vt:lpstr>
      <vt:lpstr>Ordklassene</vt:lpstr>
      <vt:lpstr>1 Verb</vt:lpstr>
      <vt:lpstr>2 Substantiv</vt:lpstr>
      <vt:lpstr>3 Adjektiv</vt:lpstr>
      <vt:lpstr>4 Pronomen</vt:lpstr>
      <vt:lpstr>5 Determinativ (bestemmerord) </vt:lpstr>
      <vt:lpstr>6  Preposisjoner </vt:lpstr>
      <vt:lpstr>7 Konjunksjoner (sideordningsord)</vt:lpstr>
      <vt:lpstr>8 Subjunksjoner (underordingsord)</vt:lpstr>
      <vt:lpstr>9 Interjeksjoner</vt:lpstr>
      <vt:lpstr>10 Adverb</vt:lpstr>
      <vt:lpstr>Analyse av setningsledd </vt:lpstr>
      <vt:lpstr>Rekkefølge ved analyse av setningsledd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Grammatikk</dc:title>
  <dc:creator>Ingvild Sommer</dc:creator>
  <cp:lastModifiedBy>Ingvild Sommer</cp:lastModifiedBy>
  <cp:revision>2</cp:revision>
  <dcterms:created xsi:type="dcterms:W3CDTF">2013-08-08T08:53:17Z</dcterms:created>
  <dcterms:modified xsi:type="dcterms:W3CDTF">2013-08-08T17:16:35Z</dcterms:modified>
</cp:coreProperties>
</file>