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5" r:id="rId3"/>
    <p:sldId id="276" r:id="rId4"/>
    <p:sldId id="277" r:id="rId5"/>
    <p:sldId id="278" r:id="rId6"/>
    <p:sldId id="280" r:id="rId7"/>
    <p:sldId id="281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Sammensatte tekster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683568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Sammensatt tekst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sz="27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består av flere elementer enn bare ord</a:t>
            </a: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kan bestå av ord, bilde, musikk og animasjon som brukes sammen for å få fram et uttrykk og et budskap 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1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Skjermtekst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må fange oppmerksomheten raskt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 skanner siden for å se om det er noe interessant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 skjermtekst har mange ulike nivåer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 skjermtekst kan endre seg og er ikke en avsluttet tekst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 skjermtekst har ofte en hypertekst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 skjermtekst kan blant annet bestå av ord, bilde, lyd, animasjon, film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 nettside skal være tilgjengelig for alle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549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Reklame er en sammensatt tekst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«vi selger og forvalter drømmer»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avsender – virkemiddel – medium – mottaker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reklamen på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viser hvilke spor du setter etter deg og hva de tror du er interessert i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aida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attention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interest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desire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action</a:t>
            </a:r>
          </a:p>
          <a:p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Oppbyggingen av en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reklameanalyse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innledning: avsender, medium, mottaker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hoveddel:</a:t>
            </a:r>
          </a:p>
          <a:p>
            <a:pPr lvl="1"/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innhold: hva reklameres det for? hensikten? 	budskapet?</a:t>
            </a:r>
          </a:p>
          <a:p>
            <a:pPr lvl="1"/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form: hvilke virkemidler brukes? </a:t>
            </a:r>
            <a:b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plassering av elementene: bilder, ord, musikk, klipping, osv.</a:t>
            </a:r>
          </a:p>
          <a:p>
            <a:pPr lvl="1"/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hvilke appellformer dominerer?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Avslutning:</a:t>
            </a:r>
          </a:p>
          <a:p>
            <a:pPr marL="342900" lvl="1" indent="0">
              <a:buNone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Egen vurdering. Er virkemidlene tilpasset målgruppa?</a:t>
            </a:r>
          </a:p>
          <a:p>
            <a:pPr marL="342900" lvl="1" indent="0">
              <a:buNone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Hvilke verdier selges? Hva synes du om disse verdiene?</a:t>
            </a:r>
          </a:p>
          <a:p>
            <a:pPr lvl="1"/>
            <a:endParaRPr lang="nb-NO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746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Lik oss på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Lansert i 2004. Over en milliard brukere.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er avsendere og mottakere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Svært positiv og svært negativ</a:t>
            </a:r>
          </a:p>
          <a:p>
            <a:pPr marL="0" indent="0">
              <a:buNone/>
            </a:pP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+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Når raskt ut med informasjon</a:t>
            </a:r>
          </a:p>
          <a:p>
            <a:pPr>
              <a:buFontTx/>
              <a:buChar char="-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Tidstyv</a:t>
            </a:r>
          </a:p>
          <a:p>
            <a:pPr>
              <a:buFontTx/>
              <a:buChar char="-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Mobbekanal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04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#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Instagram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Bildetjeneste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Lansert i 2010. Kjøpt opp av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Over 100 millioner brukere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Følge andre og ha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følgere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# Emneknagg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Åpen tilgang eller lukket konto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274300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224</Words>
  <Application>Microsoft Office PowerPoint</Application>
  <PresentationFormat>Skjermfremvisning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Signatur_mal</vt:lpstr>
      <vt:lpstr>PowerPoint-presentasjon</vt:lpstr>
      <vt:lpstr>Sammensatt tekst</vt:lpstr>
      <vt:lpstr>Skjermtekst</vt:lpstr>
      <vt:lpstr>Reklame er en sammensatt tekst</vt:lpstr>
      <vt:lpstr>Oppbyggingen av en reklameanalyse</vt:lpstr>
      <vt:lpstr>Lik oss på Facebook</vt:lpstr>
      <vt:lpstr>#Instagram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22</cp:revision>
  <dcterms:created xsi:type="dcterms:W3CDTF">2013-08-08T07:19:57Z</dcterms:created>
  <dcterms:modified xsi:type="dcterms:W3CDTF">2014-08-28T09:36:40Z</dcterms:modified>
</cp:coreProperties>
</file>