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Om folkediktning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3100" dirty="0"/>
              <a:t>Eventyr, sagn og </a:t>
            </a:r>
            <a:r>
              <a:rPr lang="nb-NO" sz="3100" dirty="0" smtClean="0"/>
              <a:t>folkeviser</a:t>
            </a:r>
            <a:endParaRPr lang="nb-NO" sz="3100" dirty="0" smtClean="0"/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980" y="1600200"/>
            <a:ext cx="5934040" cy="4525963"/>
          </a:xfrm>
        </p:spPr>
      </p:pic>
    </p:spTree>
    <p:extLst>
      <p:ext uri="{BB962C8B-B14F-4D97-AF65-F5344CB8AC3E}">
        <p14:creationId xmlns:p14="http://schemas.microsoft.com/office/powerpoint/2010/main" val="30648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Om folkediktning:</a:t>
            </a:r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Ukjent forfattere</a:t>
            </a:r>
          </a:p>
          <a:p>
            <a:pPr eaLnBrk="1" hangingPunct="1"/>
            <a:r>
              <a:rPr lang="nb-NO" smtClean="0"/>
              <a:t>Muntlig sjanger</a:t>
            </a:r>
          </a:p>
          <a:p>
            <a:pPr eaLnBrk="1" hangingPunct="1"/>
            <a:r>
              <a:rPr lang="nb-NO" smtClean="0"/>
              <a:t>Røtter langt tilbake i tid</a:t>
            </a:r>
          </a:p>
          <a:p>
            <a:pPr eaLnBrk="1" hangingPunct="1"/>
            <a:r>
              <a:rPr lang="nb-NO" smtClean="0"/>
              <a:t>Diktning som vandret fra land til land</a:t>
            </a:r>
          </a:p>
          <a:p>
            <a:pPr eaLnBrk="1" hangingPunct="1"/>
            <a:r>
              <a:rPr lang="nb-NO" smtClean="0"/>
              <a:t>Blomstret i middelalderen (1030 – 1500)</a:t>
            </a:r>
          </a:p>
          <a:p>
            <a:pPr eaLnBrk="1" hangingPunct="1"/>
            <a:r>
              <a:rPr lang="nb-NO" smtClean="0"/>
              <a:t>Skrevet ned på 1800-tallet</a:t>
            </a:r>
          </a:p>
          <a:p>
            <a:pPr eaLnBrk="1" hangingPunct="1"/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31120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 </a:t>
            </a:r>
            <a:r>
              <a:rPr lang="nb-NO" dirty="0" smtClean="0"/>
              <a:t>eventyr</a:t>
            </a: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Helten må overvinne hindre for å nå målet</a:t>
            </a:r>
          </a:p>
          <a:p>
            <a:pPr eaLnBrk="1" hangingPunct="1"/>
            <a:r>
              <a:rPr lang="nb-NO" smtClean="0"/>
              <a:t>Helten møter medhjelpere og motstandere</a:t>
            </a:r>
          </a:p>
          <a:p>
            <a:pPr eaLnBrk="1" hangingPunct="1"/>
            <a:r>
              <a:rPr lang="nb-NO" smtClean="0"/>
              <a:t>Personene er typer, enten onde eller gode</a:t>
            </a:r>
          </a:p>
          <a:p>
            <a:pPr eaLnBrk="1" hangingPunct="1"/>
            <a:r>
              <a:rPr lang="nb-NO" smtClean="0"/>
              <a:t>Tretallsloven</a:t>
            </a:r>
          </a:p>
          <a:p>
            <a:pPr eaLnBrk="1" hangingPunct="1"/>
            <a:r>
              <a:rPr lang="nb-NO" smtClean="0"/>
              <a:t>Kronologisk fortalt</a:t>
            </a:r>
          </a:p>
          <a:p>
            <a:pPr eaLnBrk="1" hangingPunct="1"/>
            <a:r>
              <a:rPr lang="nb-NO" smtClean="0"/>
              <a:t>Underholdning for store og små</a:t>
            </a:r>
          </a:p>
          <a:p>
            <a:pPr eaLnBrk="1" hangingPunct="1"/>
            <a:r>
              <a:rPr lang="nb-NO" smtClean="0"/>
              <a:t>Skulle forberede barna på voksenlivet</a:t>
            </a:r>
          </a:p>
          <a:p>
            <a:pPr eaLnBrk="1" hangingPunct="1">
              <a:buFont typeface="Arial" charset="0"/>
              <a:buNone/>
            </a:pPr>
            <a:endParaRPr lang="nb-NO" smtClean="0"/>
          </a:p>
        </p:txBody>
      </p:sp>
    </p:spTree>
    <p:extLst>
      <p:ext uri="{BB962C8B-B14F-4D97-AF65-F5344CB8AC3E}">
        <p14:creationId xmlns:p14="http://schemas.microsoft.com/office/powerpoint/2010/main" val="14604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Forskjellige typer </a:t>
            </a:r>
            <a:r>
              <a:rPr lang="nb-NO" dirty="0" smtClean="0"/>
              <a:t>eventyr</a:t>
            </a:r>
            <a:endParaRPr lang="nb-NO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000" dirty="0" smtClean="0"/>
              <a:t>Egentlige eventyr som består av tre kategorier: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 smtClean="0"/>
              <a:t>Undereventyr </a:t>
            </a:r>
            <a:r>
              <a:rPr lang="nb-NO" dirty="0" smtClean="0"/>
              <a:t>som eventyrene om Askeladden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 smtClean="0"/>
              <a:t>Novelleeventyr </a:t>
            </a:r>
            <a:r>
              <a:rPr lang="nb-NO" dirty="0" smtClean="0"/>
              <a:t>uten overnaturlige hendelser</a:t>
            </a:r>
          </a:p>
          <a:p>
            <a:pPr marL="1314450" lvl="2" indent="-514350">
              <a:buFont typeface="+mj-lt"/>
              <a:buAutoNum type="arabicPeriod"/>
              <a:defRPr/>
            </a:pPr>
            <a:r>
              <a:rPr lang="nb-NO" i="1" dirty="0" smtClean="0"/>
              <a:t>Legendeeventyr </a:t>
            </a:r>
            <a:r>
              <a:rPr lang="nb-NO" dirty="0" smtClean="0"/>
              <a:t>med religiøst innhold</a:t>
            </a:r>
          </a:p>
          <a:p>
            <a:pPr>
              <a:defRPr/>
            </a:pPr>
            <a:r>
              <a:rPr lang="nb-NO" sz="3000" dirty="0" smtClean="0"/>
              <a:t>Dyreeventyr</a:t>
            </a:r>
          </a:p>
          <a:p>
            <a:pPr>
              <a:defRPr/>
            </a:pPr>
            <a:r>
              <a:rPr lang="nb-NO" sz="3000" dirty="0" smtClean="0"/>
              <a:t>Skjemteeventyr som gjør narr av øvrighetspersoner</a:t>
            </a:r>
          </a:p>
          <a:p>
            <a:pPr>
              <a:defRPr/>
            </a:pPr>
            <a:r>
              <a:rPr lang="nb-NO" sz="3000" dirty="0" smtClean="0"/>
              <a:t>Kunsteventyrene med kjent forfatter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230189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Om </a:t>
            </a:r>
            <a:r>
              <a:rPr lang="nb-NO" dirty="0" smtClean="0"/>
              <a:t>sagn</a:t>
            </a: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nb-NO" sz="3000" dirty="0" smtClean="0"/>
              <a:t>Knyttet til steder, personer og begivenheter</a:t>
            </a:r>
          </a:p>
          <a:p>
            <a:pPr eaLnBrk="1" hangingPunct="1"/>
            <a:r>
              <a:rPr lang="nb-NO" sz="3000" dirty="0" smtClean="0"/>
              <a:t>Overnaturlige sagn er fulle av over- og underjordiske vesener som vi også møter i eventyrene</a:t>
            </a:r>
          </a:p>
          <a:p>
            <a:pPr eaLnBrk="1" hangingPunct="1"/>
            <a:r>
              <a:rPr lang="nb-NO" sz="3000" dirty="0" smtClean="0"/>
              <a:t>Historiske sagn skulle forklare spesielle historiske hendelser</a:t>
            </a:r>
          </a:p>
          <a:p>
            <a:pPr eaLnBrk="1" hangingPunct="1"/>
            <a:r>
              <a:rPr lang="nb-NO" sz="3000" dirty="0" smtClean="0"/>
              <a:t>Opphavsagn skulle forklare spesielle geografiske fenomener</a:t>
            </a:r>
          </a:p>
          <a:p>
            <a:pPr eaLnBrk="1" hangingPunct="1"/>
            <a:endParaRPr lang="nb-NO" sz="3000" dirty="0" smtClean="0"/>
          </a:p>
          <a:p>
            <a:pPr eaLnBrk="1" hangingPunct="1"/>
            <a:endParaRPr lang="nb-NO" sz="3000" dirty="0" smtClean="0"/>
          </a:p>
          <a:p>
            <a:pPr eaLnBrk="1" hangingPunct="1"/>
            <a:endParaRPr lang="nb-NO" sz="3000" dirty="0" smtClean="0"/>
          </a:p>
        </p:txBody>
      </p:sp>
    </p:spTree>
    <p:extLst>
      <p:ext uri="{BB962C8B-B14F-4D97-AF65-F5344CB8AC3E}">
        <p14:creationId xmlns:p14="http://schemas.microsoft.com/office/powerpoint/2010/main" val="16823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Om folkeviser: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 smtClean="0"/>
              <a:t>Ble oftest framført til ringdans</a:t>
            </a:r>
          </a:p>
          <a:p>
            <a:r>
              <a:rPr lang="nb-NO" sz="3000" dirty="0" smtClean="0"/>
              <a:t>Kom til Norge på 1100-tallet</a:t>
            </a:r>
          </a:p>
          <a:p>
            <a:r>
              <a:rPr lang="nb-NO" sz="3000" dirty="0" smtClean="0"/>
              <a:t>En forsanger sang visa mens de dansende sang omkvedet (refrenget)</a:t>
            </a:r>
          </a:p>
          <a:p>
            <a:pPr>
              <a:buFont typeface="Arial" charset="0"/>
              <a:buNone/>
            </a:pPr>
            <a:endParaRPr lang="nb-NO" sz="3000" dirty="0" smtClean="0"/>
          </a:p>
          <a:p>
            <a:endParaRPr lang="nb-NO" sz="3000" dirty="0" smtClean="0"/>
          </a:p>
        </p:txBody>
      </p:sp>
    </p:spTree>
    <p:extLst>
      <p:ext uri="{BB962C8B-B14F-4D97-AF65-F5344CB8AC3E}">
        <p14:creationId xmlns:p14="http://schemas.microsoft.com/office/powerpoint/2010/main" val="232820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Forskjellige typer folkeviser:</a:t>
            </a:r>
          </a:p>
        </p:txBody>
      </p:sp>
      <p:sp>
        <p:nvSpPr>
          <p:cNvPr id="819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nb-NO" smtClean="0"/>
              <a:t>Trollviser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mtClean="0"/>
              <a:t>Naturmystiske 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mtClean="0"/>
              <a:t>Legendeviser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mtClean="0"/>
              <a:t>Historiske 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mtClean="0"/>
              <a:t>Ridderviser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nb-NO" smtClean="0"/>
              <a:t>Skjemteviser</a:t>
            </a:r>
          </a:p>
        </p:txBody>
      </p:sp>
    </p:spTree>
    <p:extLst>
      <p:ext uri="{BB962C8B-B14F-4D97-AF65-F5344CB8AC3E}">
        <p14:creationId xmlns:p14="http://schemas.microsoft.com/office/powerpoint/2010/main" val="6285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6</TotalTime>
  <Words>178</Words>
  <Application>Microsoft Office PowerPoint</Application>
  <PresentationFormat>Skjermfremvisning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Signatur_mal</vt:lpstr>
      <vt:lpstr>Om folkediktning  Eventyr, sagn og folkeviser</vt:lpstr>
      <vt:lpstr>Om folkediktning:</vt:lpstr>
      <vt:lpstr>Om eventyr</vt:lpstr>
      <vt:lpstr>Forskjellige typer eventyr</vt:lpstr>
      <vt:lpstr>Om sagn</vt:lpstr>
      <vt:lpstr>Om folkeviser: </vt:lpstr>
      <vt:lpstr>Forskjellige typer folkeviser: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folkediktning  Eventyr, sagn og folkeviser</dc:title>
  <dc:creator>Ingvild Sommer</dc:creator>
  <cp:lastModifiedBy>Ingvild Sommer</cp:lastModifiedBy>
  <cp:revision>1</cp:revision>
  <dcterms:created xsi:type="dcterms:W3CDTF">2013-08-12T07:54:24Z</dcterms:created>
  <dcterms:modified xsi:type="dcterms:W3CDTF">2013-08-12T08:00:34Z</dcterms:modified>
</cp:coreProperties>
</file>