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-4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08.08.2013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Dramatisk </a:t>
            </a:r>
            <a:r>
              <a:rPr lang="nb-NO" dirty="0"/>
              <a:t>sjanger</a:t>
            </a:r>
            <a:br>
              <a:rPr lang="nb-NO" dirty="0"/>
            </a:br>
            <a:r>
              <a:rPr lang="nb-NO" sz="3100" dirty="0"/>
              <a:t>Skuespill og </a:t>
            </a:r>
            <a:r>
              <a:rPr lang="nb-NO" sz="3100" dirty="0" smtClean="0"/>
              <a:t>film</a:t>
            </a:r>
            <a:endParaRPr lang="nb-NO" sz="31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262981"/>
            <a:ext cx="4267200" cy="3200400"/>
          </a:xfrm>
        </p:spPr>
      </p:pic>
    </p:spTree>
    <p:extLst>
      <p:ext uri="{BB962C8B-B14F-4D97-AF65-F5344CB8AC3E}">
        <p14:creationId xmlns:p14="http://schemas.microsoft.com/office/powerpoint/2010/main" val="135179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Filmanmeldelse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En type tekst som skal gi en vurdering av en film. Ofte brukt når det kommer nye filmer på markedet.</a:t>
            </a:r>
          </a:p>
          <a:p>
            <a:r>
              <a:rPr lang="nb-NO" dirty="0" smtClean="0"/>
              <a:t>En filmanmeldelse skal fortelle publikum litt om filmens handling og kvalitet.</a:t>
            </a:r>
          </a:p>
          <a:p>
            <a:r>
              <a:rPr lang="nb-NO" dirty="0" smtClean="0"/>
              <a:t>Filmanmeldelsen må ikke fortelle for mye om handlingen, for publikum må </a:t>
            </a:r>
            <a:r>
              <a:rPr lang="nb-NO" smtClean="0"/>
              <a:t>oppleve spenningen selv!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359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Dramatisk sjanger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Tekster som er laget for å framføres.</a:t>
            </a:r>
          </a:p>
          <a:p>
            <a:endParaRPr lang="nb-NO" dirty="0" smtClean="0"/>
          </a:p>
          <a:p>
            <a:r>
              <a:rPr lang="nb-NO" dirty="0" smtClean="0"/>
              <a:t>Eksempler på slike er TV-serier og spillefilmer.</a:t>
            </a:r>
          </a:p>
          <a:p>
            <a:endParaRPr lang="nb-NO" dirty="0" smtClean="0"/>
          </a:p>
          <a:p>
            <a:r>
              <a:rPr lang="nb-NO" dirty="0" smtClean="0"/>
              <a:t>Andre eksempler er skuespill, hørespill og rollespill.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246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Drama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«Drama» betyr handling.</a:t>
            </a:r>
          </a:p>
          <a:p>
            <a:endParaRPr lang="nb-NO" dirty="0" smtClean="0"/>
          </a:p>
          <a:p>
            <a:r>
              <a:rPr lang="nb-NO" dirty="0" smtClean="0"/>
              <a:t>Oppstod som sjanger i antikkens Hellas for mer enn to tusen år siden.</a:t>
            </a:r>
          </a:p>
          <a:p>
            <a:endParaRPr lang="nb-NO" dirty="0" smtClean="0"/>
          </a:p>
          <a:p>
            <a:r>
              <a:rPr lang="nb-NO" dirty="0" smtClean="0"/>
              <a:t>To tradisjonelle teaterforestillinger er tragedien og komedien.</a:t>
            </a:r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235956"/>
            <a:ext cx="4038600" cy="2641316"/>
          </a:xfrm>
        </p:spPr>
      </p:pic>
    </p:spTree>
    <p:extLst>
      <p:ext uri="{BB962C8B-B14F-4D97-AF65-F5344CB8AC3E}">
        <p14:creationId xmlns:p14="http://schemas.microsoft.com/office/powerpoint/2010/main" val="271017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Skuespillet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Er bygd opp av replikker og sceneanvisninger.</a:t>
            </a:r>
          </a:p>
          <a:p>
            <a:endParaRPr lang="nb-NO" dirty="0" smtClean="0"/>
          </a:p>
          <a:p>
            <a:r>
              <a:rPr lang="nb-NO" dirty="0" smtClean="0"/>
              <a:t>Replikker er det skuespillerne skal si.</a:t>
            </a:r>
          </a:p>
          <a:p>
            <a:endParaRPr lang="nb-NO" dirty="0" smtClean="0"/>
          </a:p>
          <a:p>
            <a:r>
              <a:rPr lang="nb-NO" dirty="0" smtClean="0"/>
              <a:t>Sceneanvisninger forteller hvordan scenen skal se ut og hvordan skuespillerne skal oppføre seg.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8200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Oppbygningen av et klassisk skuespill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Eksposisjonen: Innledning der vi blir presentert for rollene (personene) og konflikten.</a:t>
            </a:r>
          </a:p>
          <a:p>
            <a:r>
              <a:rPr lang="nb-NO" dirty="0" smtClean="0"/>
              <a:t>Komplikasjonen: Hoveddel der konflikten utspiller seg.</a:t>
            </a:r>
          </a:p>
          <a:p>
            <a:r>
              <a:rPr lang="nb-NO" dirty="0" smtClean="0"/>
              <a:t>Høydepunkt: Konflikten topper seg. Ofte er dette et vendepunkt i handlinga.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2928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Mer om skuespillet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Et tradisjonelt skuespill er delt inn i en form for hovedkapitler. Disse kaller vi akter.</a:t>
            </a:r>
          </a:p>
          <a:p>
            <a:pPr marL="0" indent="0">
              <a:buNone/>
            </a:pPr>
            <a:endParaRPr lang="nb-NO" dirty="0" smtClean="0"/>
          </a:p>
          <a:p>
            <a:pPr lvl="0"/>
            <a:r>
              <a:rPr lang="nb-NO" dirty="0" smtClean="0"/>
              <a:t>På scenen opplever publikum levende skuespillere. Derfor </a:t>
            </a:r>
            <a:r>
              <a:rPr lang="nb-NO" dirty="0"/>
              <a:t>er sjelden en teaterforestilling helt den samme hver gang.</a:t>
            </a:r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5937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Spillefilmen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Likner både på skuespillet og romanen.</a:t>
            </a:r>
          </a:p>
          <a:p>
            <a:endParaRPr lang="nb-NO" sz="2400" dirty="0"/>
          </a:p>
          <a:p>
            <a:r>
              <a:rPr lang="nb-NO" sz="2400" dirty="0"/>
              <a:t>Den har skuespillere som spiller roller akkurat som skuespillet.</a:t>
            </a:r>
          </a:p>
          <a:p>
            <a:endParaRPr lang="nb-NO" sz="2400" dirty="0"/>
          </a:p>
          <a:p>
            <a:r>
              <a:rPr lang="nb-NO" sz="2400" dirty="0"/>
              <a:t>Den forteller en historie akkurat som romanen.</a:t>
            </a:r>
          </a:p>
          <a:p>
            <a:endParaRPr lang="nb-NO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924944"/>
            <a:ext cx="4038600" cy="2271712"/>
          </a:xfrm>
        </p:spPr>
      </p:pic>
    </p:spTree>
    <p:extLst>
      <p:ext uri="{BB962C8B-B14F-4D97-AF65-F5344CB8AC3E}">
        <p14:creationId xmlns:p14="http://schemas.microsoft.com/office/powerpoint/2010/main" val="260993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Filmvirkemidler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Filmen har en del virkemidler som teateret ikke har.</a:t>
            </a:r>
          </a:p>
          <a:p>
            <a:endParaRPr lang="nb-NO" dirty="0" smtClean="0"/>
          </a:p>
          <a:p>
            <a:r>
              <a:rPr lang="nb-NO" dirty="0" smtClean="0"/>
              <a:t>Lys og lyd kan skape stemning.</a:t>
            </a:r>
          </a:p>
          <a:p>
            <a:endParaRPr lang="nb-NO" dirty="0" smtClean="0"/>
          </a:p>
          <a:p>
            <a:r>
              <a:rPr lang="nb-NO" dirty="0" smtClean="0"/>
              <a:t>Musikk kan være med på å understreke en stemning.</a:t>
            </a:r>
          </a:p>
          <a:p>
            <a:endParaRPr lang="nb-NO" dirty="0" smtClean="0"/>
          </a:p>
          <a:p>
            <a:r>
              <a:rPr lang="nb-NO" dirty="0" smtClean="0"/>
              <a:t>Animasjoner kan gi spesielle effekter.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2346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Filmvirkemidler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Ved å endre kameravinkelen skapes det effekter. </a:t>
            </a:r>
          </a:p>
          <a:p>
            <a:endParaRPr lang="nb-NO" dirty="0" smtClean="0"/>
          </a:p>
          <a:p>
            <a:r>
              <a:rPr lang="nb-NO" dirty="0" smtClean="0"/>
              <a:t>Ved å endre klipperytmen, kan man skape ro eller fart i handlingen.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7530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96</TotalTime>
  <Words>302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Signatur_mal</vt:lpstr>
      <vt:lpstr>Dramatisk sjanger Skuespill og film</vt:lpstr>
      <vt:lpstr>Dramatisk sjanger</vt:lpstr>
      <vt:lpstr>Drama</vt:lpstr>
      <vt:lpstr>Skuespillet</vt:lpstr>
      <vt:lpstr>Oppbygningen av et klassisk skuespill</vt:lpstr>
      <vt:lpstr>Mer om skuespillet</vt:lpstr>
      <vt:lpstr>Spillefilmen</vt:lpstr>
      <vt:lpstr>Filmvirkemidler</vt:lpstr>
      <vt:lpstr>Filmvirkemidler</vt:lpstr>
      <vt:lpstr>Filmanmeldelse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Dramatisk sjanger</dc:title>
  <dc:creator>Ingvild Sommer</dc:creator>
  <cp:lastModifiedBy>Ingvild Sommer</cp:lastModifiedBy>
  <cp:revision>6</cp:revision>
  <dcterms:created xsi:type="dcterms:W3CDTF">2013-08-08T09:09:15Z</dcterms:created>
  <dcterms:modified xsi:type="dcterms:W3CDTF">2013-08-08T16:48:25Z</dcterms:modified>
</cp:coreProperties>
</file>