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70" d="100"/>
          <a:sy n="70" d="100"/>
        </p:scale>
        <p:origin x="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13.08.2013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Litteraturen fra 1945 til 1980</a:t>
            </a:r>
            <a:endParaRPr lang="nb-NO" dirty="0"/>
          </a:p>
        </p:txBody>
      </p:sp>
      <p:pic>
        <p:nvPicPr>
          <p:cNvPr id="7" name="Plassholder for innhold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854" y="1340768"/>
            <a:ext cx="5010291" cy="4525963"/>
          </a:xfrm>
        </p:spPr>
      </p:pic>
    </p:spTree>
    <p:extLst>
      <p:ext uri="{BB962C8B-B14F-4D97-AF65-F5344CB8AC3E}">
        <p14:creationId xmlns:p14="http://schemas.microsoft.com/office/powerpoint/2010/main" val="6781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Realistiske straumdrag etter 1945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1022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Sentrale tema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Om skyld og svik  etter krigen (Sigurd Hoel)</a:t>
            </a:r>
          </a:p>
          <a:p>
            <a:r>
              <a:rPr lang="nb-NO" dirty="0"/>
              <a:t>Angrep på autoritetene(Jens Bjørneboe)</a:t>
            </a:r>
          </a:p>
          <a:p>
            <a:r>
              <a:rPr lang="nb-NO" dirty="0"/>
              <a:t>Forsvar for de svakeste(Torbjørg Nedreaas)</a:t>
            </a:r>
          </a:p>
          <a:p>
            <a:r>
              <a:rPr lang="nb-NO" dirty="0"/>
              <a:t>Klasseforskjeller og undertrykkelse i bygdesamfunnet (Tor Jonsson og Alf Prøysen)</a:t>
            </a:r>
          </a:p>
          <a:p>
            <a:r>
              <a:rPr lang="nb-NO" dirty="0"/>
              <a:t>Ny sedelighetsdebatt (Agnar Mykle)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894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Sosialrealismen i 1970-åra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Venstreradikal kunst og litteratur</a:t>
            </a:r>
          </a:p>
          <a:p>
            <a:r>
              <a:rPr lang="nb-NO" dirty="0"/>
              <a:t>Litteraturen skulle bevisstgjøre arbeiderklassen og endre samfunnet</a:t>
            </a:r>
          </a:p>
          <a:p>
            <a:r>
              <a:rPr lang="nb-NO" dirty="0"/>
              <a:t>Kamp mot autoriteter og det bestående</a:t>
            </a:r>
          </a:p>
          <a:p>
            <a:r>
              <a:rPr lang="nb-NO" dirty="0"/>
              <a:t>Kvinnekamp og likestillingsspørsmål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0791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Politiske </a:t>
            </a:r>
            <a:r>
              <a:rPr lang="nb-NO" dirty="0" err="1" smtClean="0"/>
              <a:t>romanar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Klassekamp (Dag Solstad som seinere tar et oppgjør med sosialrealismen)</a:t>
            </a:r>
          </a:p>
          <a:p>
            <a:r>
              <a:rPr lang="nb-NO" dirty="0"/>
              <a:t>Industrisamfunnet, magisk realisme, arbeiderklassens historie (Kjartan Fløgstad)</a:t>
            </a:r>
          </a:p>
          <a:p>
            <a:r>
              <a:rPr lang="nb-NO" dirty="0"/>
              <a:t>Miljøvern (Knut Faldbakken)</a:t>
            </a:r>
          </a:p>
          <a:p>
            <a:r>
              <a:rPr lang="nb-NO" dirty="0"/>
              <a:t>Kvinnekamp (Bjørg Vik, Gerd Brantenberg)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0707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Politisk lyrikk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Visekultur</a:t>
            </a:r>
          </a:p>
          <a:p>
            <a:r>
              <a:rPr lang="nb-NO" dirty="0"/>
              <a:t>Engelskspråklig kultur og protestsanger (Bob Dylan)</a:t>
            </a:r>
          </a:p>
          <a:p>
            <a:r>
              <a:rPr lang="nb-NO" dirty="0"/>
              <a:t>Norske forhold (Klaus Hagerup)</a:t>
            </a:r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628800"/>
            <a:ext cx="4038600" cy="3927538"/>
          </a:xfrm>
        </p:spPr>
      </p:pic>
    </p:spTree>
    <p:extLst>
      <p:ext uri="{BB962C8B-B14F-4D97-AF65-F5344CB8AC3E}">
        <p14:creationId xmlns:p14="http://schemas.microsoft.com/office/powerpoint/2010/main" val="143515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Fokus på samisk kultur og språk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Første nedskrevne samiske tekster i 1619</a:t>
            </a:r>
          </a:p>
          <a:p>
            <a:r>
              <a:rPr lang="nb-NO" dirty="0"/>
              <a:t>Lite nedskrevet litteratur på samisk i fornorskingsperioden (1860-1970)</a:t>
            </a:r>
          </a:p>
          <a:p>
            <a:r>
              <a:rPr lang="nb-NO" dirty="0"/>
              <a:t>Fokus på likestilling og rettferdighet i 1970-årene åpnet for ny samisk litteratur (Kirsten </a:t>
            </a:r>
            <a:r>
              <a:rPr lang="nb-NO" dirty="0" err="1"/>
              <a:t>Paltto</a:t>
            </a:r>
            <a:r>
              <a:rPr lang="nb-NO" dirty="0"/>
              <a:t>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3026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Samisk litteratur i vår tid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64904"/>
          </a:xfrm>
        </p:spPr>
        <p:txBody>
          <a:bodyPr/>
          <a:lstStyle/>
          <a:p>
            <a:r>
              <a:rPr lang="nb-NO" dirty="0"/>
              <a:t>Kulturkonflikt mellom urfolk og inntrengere (Nils-Aslak </a:t>
            </a:r>
            <a:r>
              <a:rPr lang="nb-NO" dirty="0" err="1"/>
              <a:t>Valkepää</a:t>
            </a:r>
            <a:r>
              <a:rPr lang="nb-NO" dirty="0"/>
              <a:t>)</a:t>
            </a:r>
          </a:p>
          <a:p>
            <a:r>
              <a:rPr lang="nb-NO" dirty="0"/>
              <a:t>Om samiske forhold på norsk (Ailo Gaup)</a:t>
            </a:r>
          </a:p>
          <a:p>
            <a:r>
              <a:rPr lang="nb-NO" dirty="0"/>
              <a:t>Samisk stolthet og egenart uttrykt gjennom musikk (Mari Boine)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482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Etterkrigstid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Gjenreising av Vest-Europa og Norge</a:t>
            </a:r>
          </a:p>
          <a:p>
            <a:r>
              <a:rPr lang="nb-NO" dirty="0"/>
              <a:t>Velstandsvekst og framtidsoptimisme</a:t>
            </a:r>
          </a:p>
          <a:p>
            <a:r>
              <a:rPr lang="nb-NO" dirty="0"/>
              <a:t>Kald krig</a:t>
            </a:r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628800"/>
            <a:ext cx="4038600" cy="2564511"/>
          </a:xfrm>
        </p:spPr>
      </p:pic>
    </p:spTree>
    <p:extLst>
      <p:ext uri="{BB962C8B-B14F-4D97-AF65-F5344CB8AC3E}">
        <p14:creationId xmlns:p14="http://schemas.microsoft.com/office/powerpoint/2010/main" val="174685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Litteraturen etter krigen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Slutt på sensur og forfattere i eksil</a:t>
            </a:r>
          </a:p>
          <a:p>
            <a:r>
              <a:rPr lang="nb-NO" dirty="0"/>
              <a:t>Hendelser og bragder fra krigen</a:t>
            </a:r>
          </a:p>
          <a:p>
            <a:r>
              <a:rPr lang="nb-NO" dirty="0"/>
              <a:t>Psykologisk: Hvorfor valgte noen feil side?</a:t>
            </a:r>
          </a:p>
          <a:p>
            <a:r>
              <a:rPr lang="nb-NO" dirty="0"/>
              <a:t>Bearbeidet traumer</a:t>
            </a:r>
          </a:p>
          <a:p>
            <a:r>
              <a:rPr lang="nb-NO" dirty="0"/>
              <a:t>Illegale kampdikt ble gitt ut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1742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Modernisme etter 1945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Skrivemåten passa til å formidle angst og kaos etter krigsåra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230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Lyrikk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Sentrallyrikk (Claes Gill)</a:t>
            </a:r>
          </a:p>
          <a:p>
            <a:r>
              <a:rPr lang="nb-NO" dirty="0"/>
              <a:t>Kaos, klage, lengsel (Gunvor Hofmo)</a:t>
            </a:r>
          </a:p>
          <a:p>
            <a:r>
              <a:rPr lang="nb-NO" dirty="0"/>
              <a:t>Skildringer i «følelsesspråk» (Tarjei Vesaas)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8932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Prosa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/>
          <a:lstStyle/>
          <a:p>
            <a:r>
              <a:rPr lang="nb-NO" dirty="0"/>
              <a:t>Fremmedgjøring og barnets synsvinkel (Tarjei Vesaas)</a:t>
            </a:r>
          </a:p>
          <a:p>
            <a:r>
              <a:rPr lang="nb-NO" dirty="0"/>
              <a:t>Eksistensielle spørsmål (Johan Borgen)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5110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Drama: Absurd teater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Samuel Beckett</a:t>
            </a:r>
          </a:p>
          <a:p>
            <a:r>
              <a:rPr lang="nb-NO" dirty="0"/>
              <a:t>Minimalistisk og enkelt </a:t>
            </a:r>
          </a:p>
          <a:p>
            <a:r>
              <a:rPr lang="nb-NO" dirty="0"/>
              <a:t>Ingen egentlig handling</a:t>
            </a:r>
          </a:p>
          <a:p>
            <a:r>
              <a:rPr lang="nb-NO" dirty="0"/>
              <a:t>Tar opp eksistensielle spørsmål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8167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Gullalder i modernistisk lyrikk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Gjennombrudd på 1940- og 50-tallet</a:t>
            </a:r>
          </a:p>
          <a:p>
            <a:r>
              <a:rPr lang="nb-NO" dirty="0"/>
              <a:t>Fremmedfølelse (Paal Brekke og Erling Christie)</a:t>
            </a:r>
          </a:p>
          <a:p>
            <a:r>
              <a:rPr lang="nb-NO" dirty="0"/>
              <a:t>Samhørighet med omgivelsene (Astrid </a:t>
            </a:r>
            <a:r>
              <a:rPr lang="nb-NO" dirty="0" err="1"/>
              <a:t>Hjertenæs</a:t>
            </a:r>
            <a:r>
              <a:rPr lang="nb-NO" dirty="0"/>
              <a:t> Andersen og Hans Børli)</a:t>
            </a:r>
          </a:p>
          <a:p>
            <a:r>
              <a:rPr lang="nb-NO" dirty="0"/>
              <a:t>Tungetaledebatten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3039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1960-talet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Mot forenklingstendensen (Stein Mehren og Georg Johannsen)</a:t>
            </a:r>
          </a:p>
          <a:p>
            <a:r>
              <a:rPr lang="nb-NO" dirty="0"/>
              <a:t>Innkjøpsordningen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4787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121</TotalTime>
  <Words>349</Words>
  <Application>Microsoft Office PowerPoint</Application>
  <PresentationFormat>Skjermfremvisning (4:3)</PresentationFormat>
  <Paragraphs>62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16</vt:i4>
      </vt:variant>
    </vt:vector>
  </HeadingPairs>
  <TitlesOfParts>
    <vt:vector size="17" baseType="lpstr">
      <vt:lpstr>Signatur_mal</vt:lpstr>
      <vt:lpstr>Litteraturen fra 1945 til 1980</vt:lpstr>
      <vt:lpstr>Etterkrigstid</vt:lpstr>
      <vt:lpstr>Litteraturen etter krigen</vt:lpstr>
      <vt:lpstr>Modernisme etter 1945</vt:lpstr>
      <vt:lpstr>Lyrikk</vt:lpstr>
      <vt:lpstr>Prosa</vt:lpstr>
      <vt:lpstr>Drama: Absurd teater</vt:lpstr>
      <vt:lpstr>Gullalder i modernistisk lyrikk</vt:lpstr>
      <vt:lpstr>1960-talet</vt:lpstr>
      <vt:lpstr>Realistiske straumdrag etter 1945</vt:lpstr>
      <vt:lpstr>Sentrale tema</vt:lpstr>
      <vt:lpstr>Sosialrealismen i 1970-åra</vt:lpstr>
      <vt:lpstr>Politiske romanar</vt:lpstr>
      <vt:lpstr>Politisk lyrikk</vt:lpstr>
      <vt:lpstr>Fokus på samisk kultur og språk</vt:lpstr>
      <vt:lpstr>Samisk litteratur i vår tid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Litteraturen frå 1945 til 1980</dc:title>
  <dc:creator>Ingvild Sommer</dc:creator>
  <cp:lastModifiedBy>Ingvild Sommer</cp:lastModifiedBy>
  <cp:revision>4</cp:revision>
  <dcterms:created xsi:type="dcterms:W3CDTF">2013-08-13T09:40:23Z</dcterms:created>
  <dcterms:modified xsi:type="dcterms:W3CDTF">2013-08-13T11:41:44Z</dcterms:modified>
</cp:coreProperties>
</file>