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23" d="100"/>
          <a:sy n="123" d="100"/>
        </p:scale>
        <p:origin x="8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1600-tallet: Barokken</a:t>
            </a:r>
            <a:br>
              <a:rPr lang="nb-NO" dirty="0"/>
            </a:br>
            <a:r>
              <a:rPr lang="nb-NO" sz="3100" dirty="0"/>
              <a:t>En reaksjon mot renessansen</a:t>
            </a:r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203" y="1600200"/>
            <a:ext cx="6389594" cy="4525963"/>
          </a:xfrm>
        </p:spPr>
      </p:pic>
    </p:spTree>
    <p:extLst>
      <p:ext uri="{BB962C8B-B14F-4D97-AF65-F5344CB8AC3E}">
        <p14:creationId xmlns:p14="http://schemas.microsoft.com/office/powerpoint/2010/main" val="1420121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b-NO" dirty="0"/>
            </a:br>
            <a:r>
              <a:rPr lang="nb-NO" dirty="0"/>
              <a:t>Kjennetegn ved barokken</a:t>
            </a:r>
            <a:br>
              <a:rPr lang="nb-NO" dirty="0"/>
            </a:br>
            <a:endParaRPr lang="nb-NO" dirty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/>
              <a:t>Kunstnerisk stil som ble brukt i malerier, arkitektur, skulptur, musikk og litteratur</a:t>
            </a:r>
          </a:p>
          <a:p>
            <a:pPr marL="0" indent="0">
              <a:buNone/>
              <a:defRPr/>
            </a:pPr>
            <a:endParaRPr lang="nb-NO" sz="3000" dirty="0"/>
          </a:p>
          <a:p>
            <a:pPr>
              <a:buNone/>
              <a:defRPr/>
            </a:pPr>
            <a:r>
              <a:rPr lang="nb-NO" sz="3000" dirty="0"/>
              <a:t>Hovedbudskapet:</a:t>
            </a:r>
          </a:p>
          <a:p>
            <a:pPr>
              <a:defRPr/>
            </a:pPr>
            <a:r>
              <a:rPr lang="nb-NO" sz="3000" dirty="0"/>
              <a:t>Livet på jorda er kortvarig og forgjengelig.</a:t>
            </a:r>
          </a:p>
          <a:p>
            <a:pPr>
              <a:defRPr/>
            </a:pPr>
            <a:r>
              <a:rPr lang="nb-NO" sz="3000" dirty="0"/>
              <a:t>Menneskene kan bare finne evig fred og lykke hos Gud i himmelen.</a:t>
            </a:r>
          </a:p>
        </p:txBody>
      </p:sp>
    </p:spTree>
    <p:extLst>
      <p:ext uri="{BB962C8B-B14F-4D97-AF65-F5344CB8AC3E}">
        <p14:creationId xmlns:p14="http://schemas.microsoft.com/office/powerpoint/2010/main" val="187177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Kjennetegn ved barokken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frodig og overdådig</a:t>
            </a:r>
          </a:p>
          <a:p>
            <a:pPr>
              <a:defRPr/>
            </a:pPr>
            <a:r>
              <a:rPr lang="nb-NO" dirty="0"/>
              <a:t>kraft og dramatikk</a:t>
            </a:r>
          </a:p>
          <a:p>
            <a:pPr>
              <a:defRPr/>
            </a:pPr>
            <a:r>
              <a:rPr lang="nb-NO" dirty="0"/>
              <a:t>utbroderinger og overdrivelser</a:t>
            </a:r>
          </a:p>
          <a:p>
            <a:pPr>
              <a:buNone/>
              <a:defRPr/>
            </a:pPr>
            <a:r>
              <a:rPr lang="nb-NO" dirty="0"/>
              <a:t>  </a:t>
            </a:r>
          </a:p>
          <a:p>
            <a:pPr>
              <a:buNone/>
              <a:defRPr/>
            </a:pPr>
            <a:r>
              <a:rPr lang="nb-NO" dirty="0"/>
              <a:t>Barokk  arkitektur: </a:t>
            </a:r>
          </a:p>
          <a:p>
            <a:pPr>
              <a:defRPr/>
            </a:pPr>
            <a:r>
              <a:rPr lang="nb-NO" dirty="0"/>
              <a:t>Slottet i Versailles utenfor Paris</a:t>
            </a:r>
          </a:p>
          <a:p>
            <a:pPr>
              <a:defRPr/>
            </a:pPr>
            <a:r>
              <a:rPr lang="nb-NO" dirty="0" err="1"/>
              <a:t>Petersplassen</a:t>
            </a:r>
            <a:r>
              <a:rPr lang="nb-NO" dirty="0"/>
              <a:t> med Peterskirken i Roma.</a:t>
            </a:r>
          </a:p>
        </p:txBody>
      </p:sp>
    </p:spTree>
    <p:extLst>
      <p:ext uri="{BB962C8B-B14F-4D97-AF65-F5344CB8AC3E}">
        <p14:creationId xmlns:p14="http://schemas.microsoft.com/office/powerpoint/2010/main" val="399336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/>
              <a:t>Historisk bakgrunn for barokken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Paven med mot-reformasjon</a:t>
            </a:r>
          </a:p>
          <a:p>
            <a:r>
              <a:rPr lang="nb-NO" dirty="0"/>
              <a:t>1600-tallet ble et blodig århundre i Europa:</a:t>
            </a:r>
          </a:p>
          <a:p>
            <a:r>
              <a:rPr lang="nb-NO" dirty="0"/>
              <a:t>Religionskriger og hekseprosesser</a:t>
            </a:r>
          </a:p>
          <a:p>
            <a:r>
              <a:rPr lang="nb-NO" dirty="0"/>
              <a:t>Mange søkte tryggheten i en fast tro, alle med avvikende syn ble forfulgt.</a:t>
            </a:r>
          </a:p>
        </p:txBody>
      </p:sp>
    </p:spTree>
    <p:extLst>
      <p:ext uri="{BB962C8B-B14F-4D97-AF65-F5344CB8AC3E}">
        <p14:creationId xmlns:p14="http://schemas.microsoft.com/office/powerpoint/2010/main" val="46068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b-NO" dirty="0"/>
            </a:br>
            <a:r>
              <a:rPr lang="nb-NO" dirty="0"/>
              <a:t>Kjennetegn ved barokk litteratur 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nb-NO" sz="3000" dirty="0"/>
              <a:t>Salmer viktigste litterære sjanger </a:t>
            </a:r>
          </a:p>
          <a:p>
            <a:pPr>
              <a:defRPr/>
            </a:pPr>
            <a:r>
              <a:rPr lang="nb-NO" sz="3000" dirty="0"/>
              <a:t>Sterk gudstro</a:t>
            </a:r>
          </a:p>
          <a:p>
            <a:pPr>
              <a:defRPr/>
            </a:pPr>
            <a:r>
              <a:rPr lang="nb-NO" sz="3000" dirty="0"/>
              <a:t>Lengsel etter det evige liv </a:t>
            </a:r>
          </a:p>
          <a:p>
            <a:pPr>
              <a:defRPr/>
            </a:pPr>
            <a:r>
              <a:rPr lang="nb-NO" sz="3000" dirty="0"/>
              <a:t>Kontraster</a:t>
            </a:r>
          </a:p>
          <a:p>
            <a:pPr>
              <a:defRPr/>
            </a:pPr>
            <a:r>
              <a:rPr lang="nb-NO" sz="3000" dirty="0"/>
              <a:t>Sterke følelser</a:t>
            </a:r>
          </a:p>
          <a:p>
            <a:pPr>
              <a:defRPr/>
            </a:pPr>
            <a:r>
              <a:rPr lang="nb-NO" sz="3000" dirty="0"/>
              <a:t>Utbroderinger og ornamenter</a:t>
            </a:r>
          </a:p>
          <a:p>
            <a:pPr>
              <a:defRPr/>
            </a:pPr>
            <a:r>
              <a:rPr lang="nb-NO" sz="3000" dirty="0"/>
              <a:t>Overdådighet og overdrivelser</a:t>
            </a:r>
          </a:p>
          <a:p>
            <a:pPr>
              <a:defRPr/>
            </a:pPr>
            <a:r>
              <a:rPr lang="nb-NO" sz="3000" dirty="0"/>
              <a:t>Bibelske motiver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122476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Barokken i Danmark-Norge</a:t>
            </a:r>
          </a:p>
        </p:txBody>
      </p:sp>
      <p:sp>
        <p:nvSpPr>
          <p:cNvPr id="7171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Salmediktere:</a:t>
            </a:r>
          </a:p>
          <a:p>
            <a:r>
              <a:rPr lang="nb-NO" dirty="0"/>
              <a:t>Thomas Kingo</a:t>
            </a:r>
          </a:p>
          <a:p>
            <a:r>
              <a:rPr lang="nb-NO" dirty="0"/>
              <a:t>Dorothe Engelbretsdotter</a:t>
            </a:r>
          </a:p>
          <a:p>
            <a:r>
              <a:rPr lang="nb-NO" dirty="0"/>
              <a:t>Petter Dass (skrev også dikt</a:t>
            </a:r>
            <a:r>
              <a:rPr lang="nb-NO"/>
              <a:t>, det </a:t>
            </a:r>
            <a:r>
              <a:rPr lang="nb-NO" dirty="0"/>
              <a:t>mest kjente er </a:t>
            </a:r>
            <a:r>
              <a:rPr lang="nb-NO" i="1" dirty="0"/>
              <a:t>Nordlands trompet</a:t>
            </a:r>
            <a:r>
              <a:rPr lang="nb-NO" dirty="0"/>
              <a:t>)</a:t>
            </a:r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455" y="1600200"/>
            <a:ext cx="3386090" cy="4525963"/>
          </a:xfrm>
        </p:spPr>
      </p:pic>
    </p:spTree>
    <p:extLst>
      <p:ext uri="{BB962C8B-B14F-4D97-AF65-F5344CB8AC3E}">
        <p14:creationId xmlns:p14="http://schemas.microsoft.com/office/powerpoint/2010/main" val="529425228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17</TotalTime>
  <Words>163</Words>
  <Application>Microsoft Office PowerPoint</Application>
  <PresentationFormat>Skjermfremvisning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1600-tallet: Barokken En reaksjon mot renessansen</vt:lpstr>
      <vt:lpstr> Kjennetegn ved barokken </vt:lpstr>
      <vt:lpstr>Kjennetegn ved barokken</vt:lpstr>
      <vt:lpstr>Historisk bakgrunn for barokken</vt:lpstr>
      <vt:lpstr> Kjennetegn ved barokk litteratur  </vt:lpstr>
      <vt:lpstr>Barokken i Danmark-Norge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1600-talet: Barokken Ein reaksjon mot renessansen</dc:title>
  <dc:creator>Ingvild Sommer</dc:creator>
  <cp:lastModifiedBy>Kristin Tunli</cp:lastModifiedBy>
  <cp:revision>4</cp:revision>
  <dcterms:created xsi:type="dcterms:W3CDTF">2013-08-12T08:18:23Z</dcterms:created>
  <dcterms:modified xsi:type="dcterms:W3CDTF">2021-02-15T16:40:36Z</dcterms:modified>
</cp:coreProperties>
</file>