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5" r:id="rId3"/>
    <p:sldId id="276" r:id="rId4"/>
    <p:sldId id="277" r:id="rId5"/>
    <p:sldId id="278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Formelle tekster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187624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Formelt språk 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saklig og presis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skal ikke bruke en personlig tone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kutt ut uformelle ord som slang, banning, forkortelser og dialektuttrykk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1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Rapport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mye brukt sjanger i arbeidslivet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formålet med en rapport er å dokumentere et arbeid eller fortelle om noe som har skjedd. 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mange rapporter skrives på ferdige skjemaer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4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Eksempler på rapporter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ssholder for innhold 2"/>
          <p:cNvSpPr txBox="1">
            <a:spLocks/>
          </p:cNvSpPr>
          <p:nvPr/>
        </p:nvSpPr>
        <p:spPr>
          <a:xfrm>
            <a:off x="827584" y="1700808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arbeidsrapport – dokumentere et arbeid som er gjort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tilstandsrapport – sier noe om tilstanden til noe, for eksempel en bil på eu-kontroll 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situasjonsrapport – dokumenterer en situasjon, for eksempel hva som har skjedd med en pasient i løpet av en vakt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avviksrapport – fylles ut ved skade på person og/eller materiell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Skriftlig informasjon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 at du uttrykker deg formelt, presist og forståelig.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tenk på hvem som er målgruppen når du velger ord.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informasjonsskriv er ofte kombinert med bilde for å gjøre det lettere for mottaker å forstå hva som menes. eksempel er instruksjoner, manualer og bruksanvisninger.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brosjyrer er eksempel på en slik sammensatt informasjonstekst. </a:t>
            </a:r>
          </a:p>
          <a:p>
            <a:pPr lvl="1"/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4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Søknad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en søknad skal du markedsføre deg selv slik at arbeidsgiveren får et godt og riktig inntrykk av deg.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utlysningsteksten nøye før du utformer søknaden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høflig og formell</a:t>
            </a:r>
          </a:p>
          <a:p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4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CV – curriculum vitae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cv skal gi informasjon om hvem du er og hvilken utdannelse, yrkeserfaring og kompetanse du har.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 at du har med en referanse i en cv. en referanse kan være en tidligere arbeidsgiver, lærer eller andre utenfor familien din.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7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Jobbintervjuet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når du søker jobb, vil du ofte bli innkalt til intervju dersom arbeidsgiver finner deg interessant.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er viktig å forberede seg godt til et intervju.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signatur 2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vil du finne nyttige tips til forberedelse.</a:t>
            </a:r>
            <a:endParaRPr lang="nb-NO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908500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296</Words>
  <Application>Microsoft Office PowerPoint</Application>
  <PresentationFormat>Skjermfremvisning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Signatur_mal</vt:lpstr>
      <vt:lpstr>PowerPoint-presentasjon</vt:lpstr>
      <vt:lpstr>Formelt språk </vt:lpstr>
      <vt:lpstr>Rapport</vt:lpstr>
      <vt:lpstr>Eksempler på rapporter</vt:lpstr>
      <vt:lpstr>Skriftlig informasjon</vt:lpstr>
      <vt:lpstr>Søknad</vt:lpstr>
      <vt:lpstr>CV – curriculum vitae</vt:lpstr>
      <vt:lpstr>Jobbintervjuet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24</cp:revision>
  <dcterms:created xsi:type="dcterms:W3CDTF">2013-08-08T07:19:57Z</dcterms:created>
  <dcterms:modified xsi:type="dcterms:W3CDTF">2014-08-28T10:01:43Z</dcterms:modified>
</cp:coreProperties>
</file>